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8" r:id="rId2"/>
    <p:sldId id="259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9C5EBB-C72E-4F76-84F3-499A14AA21FE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149F9E4-59E9-4C1A-BCD2-1B063484EC33}">
      <dgm:prSet phldrT="[Text]"/>
      <dgm:spPr/>
      <dgm:t>
        <a:bodyPr/>
        <a:lstStyle/>
        <a:p>
          <a:endParaRPr lang="en-US" dirty="0"/>
        </a:p>
      </dgm:t>
    </dgm:pt>
    <dgm:pt modelId="{1177F876-3226-4F87-B886-17450FC2F6E7}" type="parTrans" cxnId="{DEACA3EB-C6ED-4C35-86E3-379C31ABC6BE}">
      <dgm:prSet/>
      <dgm:spPr/>
      <dgm:t>
        <a:bodyPr/>
        <a:lstStyle/>
        <a:p>
          <a:endParaRPr lang="en-US"/>
        </a:p>
      </dgm:t>
    </dgm:pt>
    <dgm:pt modelId="{19B3C202-3504-445E-9C76-F7ACCCC129A5}" type="sibTrans" cxnId="{DEACA3EB-C6ED-4C35-86E3-379C31ABC6BE}">
      <dgm:prSet/>
      <dgm:spPr/>
      <dgm:t>
        <a:bodyPr/>
        <a:lstStyle/>
        <a:p>
          <a:endParaRPr lang="en-US"/>
        </a:p>
      </dgm:t>
    </dgm:pt>
    <dgm:pt modelId="{1EA25747-258F-4869-97AB-02EDE544B100}">
      <dgm:prSet phldrT="[Text]"/>
      <dgm:spPr/>
      <dgm:t>
        <a:bodyPr/>
        <a:lstStyle/>
        <a:p>
          <a:endParaRPr lang="en-US" dirty="0"/>
        </a:p>
      </dgm:t>
    </dgm:pt>
    <dgm:pt modelId="{B8045A9E-FE61-41C9-B89C-B7942776B7BF}" type="parTrans" cxnId="{04F4E06D-67ED-46FC-B4DB-A09EC9E45799}">
      <dgm:prSet/>
      <dgm:spPr/>
      <dgm:t>
        <a:bodyPr/>
        <a:lstStyle/>
        <a:p>
          <a:endParaRPr lang="en-US"/>
        </a:p>
      </dgm:t>
    </dgm:pt>
    <dgm:pt modelId="{ACF1DDBD-8F2C-4222-8FF9-9A5B26999FBE}" type="sibTrans" cxnId="{04F4E06D-67ED-46FC-B4DB-A09EC9E45799}">
      <dgm:prSet/>
      <dgm:spPr/>
      <dgm:t>
        <a:bodyPr/>
        <a:lstStyle/>
        <a:p>
          <a:endParaRPr lang="en-US"/>
        </a:p>
      </dgm:t>
    </dgm:pt>
    <dgm:pt modelId="{73B6F5D5-43C2-4639-895D-E5F745014A40}">
      <dgm:prSet phldrT="[Text]"/>
      <dgm:spPr/>
      <dgm:t>
        <a:bodyPr/>
        <a:lstStyle/>
        <a:p>
          <a:endParaRPr lang="en-US" dirty="0"/>
        </a:p>
      </dgm:t>
    </dgm:pt>
    <dgm:pt modelId="{3AF4FBDA-2925-45A0-A2CB-2C63A3EAA54D}" type="parTrans" cxnId="{73082619-3185-4239-A557-E4AF304D8885}">
      <dgm:prSet/>
      <dgm:spPr/>
      <dgm:t>
        <a:bodyPr/>
        <a:lstStyle/>
        <a:p>
          <a:endParaRPr lang="en-US"/>
        </a:p>
      </dgm:t>
    </dgm:pt>
    <dgm:pt modelId="{2AB08ADB-2374-4F83-A520-547D11768640}" type="sibTrans" cxnId="{73082619-3185-4239-A557-E4AF304D8885}">
      <dgm:prSet/>
      <dgm:spPr/>
      <dgm:t>
        <a:bodyPr/>
        <a:lstStyle/>
        <a:p>
          <a:endParaRPr lang="en-US"/>
        </a:p>
      </dgm:t>
    </dgm:pt>
    <dgm:pt modelId="{3B6162E6-9F41-4268-97DB-5714E60BB4F7}">
      <dgm:prSet phldrT="[Text]"/>
      <dgm:spPr/>
      <dgm:t>
        <a:bodyPr/>
        <a:lstStyle/>
        <a:p>
          <a:endParaRPr lang="en-US" dirty="0"/>
        </a:p>
      </dgm:t>
    </dgm:pt>
    <dgm:pt modelId="{62287D07-C430-4FED-97D0-317394E6DB86}" type="parTrans" cxnId="{DF069D8D-0A3B-4CFF-98DB-590419B6C572}">
      <dgm:prSet/>
      <dgm:spPr/>
      <dgm:t>
        <a:bodyPr/>
        <a:lstStyle/>
        <a:p>
          <a:endParaRPr lang="en-US"/>
        </a:p>
      </dgm:t>
    </dgm:pt>
    <dgm:pt modelId="{F0C93A16-369E-4E39-AD2A-E137DBE4700D}" type="sibTrans" cxnId="{DF069D8D-0A3B-4CFF-98DB-590419B6C572}">
      <dgm:prSet/>
      <dgm:spPr/>
      <dgm:t>
        <a:bodyPr/>
        <a:lstStyle/>
        <a:p>
          <a:endParaRPr lang="en-US"/>
        </a:p>
      </dgm:t>
    </dgm:pt>
    <dgm:pt modelId="{0DD34936-8BE9-4AA2-8088-3CE4C80C5552}" type="pres">
      <dgm:prSet presAssocID="{3B9C5EBB-C72E-4F76-84F3-499A14AA21F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CADD7DF-2B1F-4C3B-B9E6-72415343538A}" type="pres">
      <dgm:prSet presAssocID="{2149F9E4-59E9-4C1A-BCD2-1B063484EC3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1C542B-1025-4BCD-AE96-0FE7B367EDA7}" type="pres">
      <dgm:prSet presAssocID="{19B3C202-3504-445E-9C76-F7ACCCC129A5}" presName="sibTrans" presStyleCnt="0"/>
      <dgm:spPr/>
      <dgm:t>
        <a:bodyPr/>
        <a:lstStyle/>
        <a:p>
          <a:endParaRPr lang="en-US"/>
        </a:p>
      </dgm:t>
    </dgm:pt>
    <dgm:pt modelId="{9DD07989-6730-4FDF-9572-E5D24F1BCDF5}" type="pres">
      <dgm:prSet presAssocID="{1EA25747-258F-4869-97AB-02EDE544B100}" presName="node" presStyleLbl="node1" presStyleIdx="1" presStyleCnt="4" custLinFactNeighborX="-1110" custLinFactNeighborY="-13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7116D4-A263-41FF-A038-E0FB33DD355D}" type="pres">
      <dgm:prSet presAssocID="{ACF1DDBD-8F2C-4222-8FF9-9A5B26999FBE}" presName="sibTrans" presStyleCnt="0"/>
      <dgm:spPr/>
      <dgm:t>
        <a:bodyPr/>
        <a:lstStyle/>
        <a:p>
          <a:endParaRPr lang="en-US"/>
        </a:p>
      </dgm:t>
    </dgm:pt>
    <dgm:pt modelId="{A2FE8857-0575-484E-AE69-5C570A04BFB0}" type="pres">
      <dgm:prSet presAssocID="{73B6F5D5-43C2-4639-895D-E5F745014A4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D0343E-42DA-4976-A76D-225CF5712899}" type="pres">
      <dgm:prSet presAssocID="{2AB08ADB-2374-4F83-A520-547D11768640}" presName="sibTrans" presStyleCnt="0"/>
      <dgm:spPr/>
      <dgm:t>
        <a:bodyPr/>
        <a:lstStyle/>
        <a:p>
          <a:endParaRPr lang="en-US"/>
        </a:p>
      </dgm:t>
    </dgm:pt>
    <dgm:pt modelId="{55970AB5-9A3E-4EE6-BD5F-FA5E1BE12D05}" type="pres">
      <dgm:prSet presAssocID="{3B6162E6-9F41-4268-97DB-5714E60BB4F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F4E06D-67ED-46FC-B4DB-A09EC9E45799}" srcId="{3B9C5EBB-C72E-4F76-84F3-499A14AA21FE}" destId="{1EA25747-258F-4869-97AB-02EDE544B100}" srcOrd="1" destOrd="0" parTransId="{B8045A9E-FE61-41C9-B89C-B7942776B7BF}" sibTransId="{ACF1DDBD-8F2C-4222-8FF9-9A5B26999FBE}"/>
    <dgm:cxn modelId="{73082619-3185-4239-A557-E4AF304D8885}" srcId="{3B9C5EBB-C72E-4F76-84F3-499A14AA21FE}" destId="{73B6F5D5-43C2-4639-895D-E5F745014A40}" srcOrd="2" destOrd="0" parTransId="{3AF4FBDA-2925-45A0-A2CB-2C63A3EAA54D}" sibTransId="{2AB08ADB-2374-4F83-A520-547D11768640}"/>
    <dgm:cxn modelId="{53DFF7AC-1D62-4B5E-A7E0-04010F110987}" type="presOf" srcId="{2149F9E4-59E9-4C1A-BCD2-1B063484EC33}" destId="{2CADD7DF-2B1F-4C3B-B9E6-72415343538A}" srcOrd="0" destOrd="0" presId="urn:microsoft.com/office/officeart/2005/8/layout/default"/>
    <dgm:cxn modelId="{DEACA3EB-C6ED-4C35-86E3-379C31ABC6BE}" srcId="{3B9C5EBB-C72E-4F76-84F3-499A14AA21FE}" destId="{2149F9E4-59E9-4C1A-BCD2-1B063484EC33}" srcOrd="0" destOrd="0" parTransId="{1177F876-3226-4F87-B886-17450FC2F6E7}" sibTransId="{19B3C202-3504-445E-9C76-F7ACCCC129A5}"/>
    <dgm:cxn modelId="{DF069D8D-0A3B-4CFF-98DB-590419B6C572}" srcId="{3B9C5EBB-C72E-4F76-84F3-499A14AA21FE}" destId="{3B6162E6-9F41-4268-97DB-5714E60BB4F7}" srcOrd="3" destOrd="0" parTransId="{62287D07-C430-4FED-97D0-317394E6DB86}" sibTransId="{F0C93A16-369E-4E39-AD2A-E137DBE4700D}"/>
    <dgm:cxn modelId="{45550E28-7EBB-463D-9845-995B754EFCA4}" type="presOf" srcId="{1EA25747-258F-4869-97AB-02EDE544B100}" destId="{9DD07989-6730-4FDF-9572-E5D24F1BCDF5}" srcOrd="0" destOrd="0" presId="urn:microsoft.com/office/officeart/2005/8/layout/default"/>
    <dgm:cxn modelId="{FB447731-EF1B-4DAD-9321-4FB941E59BED}" type="presOf" srcId="{3B6162E6-9F41-4268-97DB-5714E60BB4F7}" destId="{55970AB5-9A3E-4EE6-BD5F-FA5E1BE12D05}" srcOrd="0" destOrd="0" presId="urn:microsoft.com/office/officeart/2005/8/layout/default"/>
    <dgm:cxn modelId="{4969ACE0-6429-49AF-A2D3-E4808619D283}" type="presOf" srcId="{73B6F5D5-43C2-4639-895D-E5F745014A40}" destId="{A2FE8857-0575-484E-AE69-5C570A04BFB0}" srcOrd="0" destOrd="0" presId="urn:microsoft.com/office/officeart/2005/8/layout/default"/>
    <dgm:cxn modelId="{A326BE16-51F5-4008-8385-3395050BECFD}" type="presOf" srcId="{3B9C5EBB-C72E-4F76-84F3-499A14AA21FE}" destId="{0DD34936-8BE9-4AA2-8088-3CE4C80C5552}" srcOrd="0" destOrd="0" presId="urn:microsoft.com/office/officeart/2005/8/layout/default"/>
    <dgm:cxn modelId="{B87C58B9-1BF3-4055-B604-A614D29B2354}" type="presParOf" srcId="{0DD34936-8BE9-4AA2-8088-3CE4C80C5552}" destId="{2CADD7DF-2B1F-4C3B-B9E6-72415343538A}" srcOrd="0" destOrd="0" presId="urn:microsoft.com/office/officeart/2005/8/layout/default"/>
    <dgm:cxn modelId="{F489BADC-F79D-4944-93B2-69BCBD441CE6}" type="presParOf" srcId="{0DD34936-8BE9-4AA2-8088-3CE4C80C5552}" destId="{CA1C542B-1025-4BCD-AE96-0FE7B367EDA7}" srcOrd="1" destOrd="0" presId="urn:microsoft.com/office/officeart/2005/8/layout/default"/>
    <dgm:cxn modelId="{C94E4D11-5EA3-4347-B483-295F1D12FFCE}" type="presParOf" srcId="{0DD34936-8BE9-4AA2-8088-3CE4C80C5552}" destId="{9DD07989-6730-4FDF-9572-E5D24F1BCDF5}" srcOrd="2" destOrd="0" presId="urn:microsoft.com/office/officeart/2005/8/layout/default"/>
    <dgm:cxn modelId="{0D361397-BB48-4C4D-B3F9-8E1CDB7B362D}" type="presParOf" srcId="{0DD34936-8BE9-4AA2-8088-3CE4C80C5552}" destId="{E77116D4-A263-41FF-A038-E0FB33DD355D}" srcOrd="3" destOrd="0" presId="urn:microsoft.com/office/officeart/2005/8/layout/default"/>
    <dgm:cxn modelId="{152742EB-E828-4333-AC05-7D65C085C87F}" type="presParOf" srcId="{0DD34936-8BE9-4AA2-8088-3CE4C80C5552}" destId="{A2FE8857-0575-484E-AE69-5C570A04BFB0}" srcOrd="4" destOrd="0" presId="urn:microsoft.com/office/officeart/2005/8/layout/default"/>
    <dgm:cxn modelId="{8886BA09-C3E9-4B24-9DAB-8E870BC6F0DD}" type="presParOf" srcId="{0DD34936-8BE9-4AA2-8088-3CE4C80C5552}" destId="{6ED0343E-42DA-4976-A76D-225CF5712899}" srcOrd="5" destOrd="0" presId="urn:microsoft.com/office/officeart/2005/8/layout/default"/>
    <dgm:cxn modelId="{FC9DD368-D2A0-467C-B32D-07A1E9E22BEF}" type="presParOf" srcId="{0DD34936-8BE9-4AA2-8088-3CE4C80C5552}" destId="{55970AB5-9A3E-4EE6-BD5F-FA5E1BE12D05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B9C5EBB-C72E-4F76-84F3-499A14AA21FE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149F9E4-59E9-4C1A-BCD2-1B063484EC33}">
      <dgm:prSet phldrT="[Text]"/>
      <dgm:spPr/>
      <dgm:t>
        <a:bodyPr/>
        <a:lstStyle/>
        <a:p>
          <a:endParaRPr lang="en-US" dirty="0"/>
        </a:p>
      </dgm:t>
    </dgm:pt>
    <dgm:pt modelId="{1177F876-3226-4F87-B886-17450FC2F6E7}" type="parTrans" cxnId="{DEACA3EB-C6ED-4C35-86E3-379C31ABC6BE}">
      <dgm:prSet/>
      <dgm:spPr/>
      <dgm:t>
        <a:bodyPr/>
        <a:lstStyle/>
        <a:p>
          <a:endParaRPr lang="en-US"/>
        </a:p>
      </dgm:t>
    </dgm:pt>
    <dgm:pt modelId="{19B3C202-3504-445E-9C76-F7ACCCC129A5}" type="sibTrans" cxnId="{DEACA3EB-C6ED-4C35-86E3-379C31ABC6BE}">
      <dgm:prSet/>
      <dgm:spPr/>
      <dgm:t>
        <a:bodyPr/>
        <a:lstStyle/>
        <a:p>
          <a:endParaRPr lang="en-US"/>
        </a:p>
      </dgm:t>
    </dgm:pt>
    <dgm:pt modelId="{1EA25747-258F-4869-97AB-02EDE544B100}">
      <dgm:prSet phldrT="[Text]"/>
      <dgm:spPr/>
      <dgm:t>
        <a:bodyPr/>
        <a:lstStyle/>
        <a:p>
          <a:endParaRPr lang="en-US" dirty="0"/>
        </a:p>
      </dgm:t>
    </dgm:pt>
    <dgm:pt modelId="{B8045A9E-FE61-41C9-B89C-B7942776B7BF}" type="parTrans" cxnId="{04F4E06D-67ED-46FC-B4DB-A09EC9E45799}">
      <dgm:prSet/>
      <dgm:spPr/>
      <dgm:t>
        <a:bodyPr/>
        <a:lstStyle/>
        <a:p>
          <a:endParaRPr lang="en-US"/>
        </a:p>
      </dgm:t>
    </dgm:pt>
    <dgm:pt modelId="{ACF1DDBD-8F2C-4222-8FF9-9A5B26999FBE}" type="sibTrans" cxnId="{04F4E06D-67ED-46FC-B4DB-A09EC9E45799}">
      <dgm:prSet/>
      <dgm:spPr/>
      <dgm:t>
        <a:bodyPr/>
        <a:lstStyle/>
        <a:p>
          <a:endParaRPr lang="en-US"/>
        </a:p>
      </dgm:t>
    </dgm:pt>
    <dgm:pt modelId="{73B6F5D5-43C2-4639-895D-E5F745014A40}">
      <dgm:prSet phldrT="[Text]"/>
      <dgm:spPr/>
      <dgm:t>
        <a:bodyPr/>
        <a:lstStyle/>
        <a:p>
          <a:endParaRPr lang="en-US" dirty="0"/>
        </a:p>
      </dgm:t>
    </dgm:pt>
    <dgm:pt modelId="{3AF4FBDA-2925-45A0-A2CB-2C63A3EAA54D}" type="parTrans" cxnId="{73082619-3185-4239-A557-E4AF304D8885}">
      <dgm:prSet/>
      <dgm:spPr/>
      <dgm:t>
        <a:bodyPr/>
        <a:lstStyle/>
        <a:p>
          <a:endParaRPr lang="en-US"/>
        </a:p>
      </dgm:t>
    </dgm:pt>
    <dgm:pt modelId="{2AB08ADB-2374-4F83-A520-547D11768640}" type="sibTrans" cxnId="{73082619-3185-4239-A557-E4AF304D8885}">
      <dgm:prSet/>
      <dgm:spPr/>
      <dgm:t>
        <a:bodyPr/>
        <a:lstStyle/>
        <a:p>
          <a:endParaRPr lang="en-US"/>
        </a:p>
      </dgm:t>
    </dgm:pt>
    <dgm:pt modelId="{3B6162E6-9F41-4268-97DB-5714E60BB4F7}">
      <dgm:prSet phldrT="[Text]"/>
      <dgm:spPr/>
      <dgm:t>
        <a:bodyPr/>
        <a:lstStyle/>
        <a:p>
          <a:endParaRPr lang="en-US" dirty="0"/>
        </a:p>
      </dgm:t>
    </dgm:pt>
    <dgm:pt modelId="{62287D07-C430-4FED-97D0-317394E6DB86}" type="parTrans" cxnId="{DF069D8D-0A3B-4CFF-98DB-590419B6C572}">
      <dgm:prSet/>
      <dgm:spPr/>
      <dgm:t>
        <a:bodyPr/>
        <a:lstStyle/>
        <a:p>
          <a:endParaRPr lang="en-US"/>
        </a:p>
      </dgm:t>
    </dgm:pt>
    <dgm:pt modelId="{F0C93A16-369E-4E39-AD2A-E137DBE4700D}" type="sibTrans" cxnId="{DF069D8D-0A3B-4CFF-98DB-590419B6C572}">
      <dgm:prSet/>
      <dgm:spPr/>
      <dgm:t>
        <a:bodyPr/>
        <a:lstStyle/>
        <a:p>
          <a:endParaRPr lang="en-US"/>
        </a:p>
      </dgm:t>
    </dgm:pt>
    <dgm:pt modelId="{69650C07-667A-4B10-A2B9-17274207FCBB}">
      <dgm:prSet/>
      <dgm:spPr/>
      <dgm:t>
        <a:bodyPr/>
        <a:lstStyle/>
        <a:p>
          <a:endParaRPr lang="en-US" dirty="0"/>
        </a:p>
      </dgm:t>
    </dgm:pt>
    <dgm:pt modelId="{FCD2FB69-CB0F-4574-88B0-D73573BF9A57}" type="parTrans" cxnId="{2411143A-2AC2-4C98-8A7A-C4F77B623ADB}">
      <dgm:prSet/>
      <dgm:spPr/>
      <dgm:t>
        <a:bodyPr/>
        <a:lstStyle/>
        <a:p>
          <a:endParaRPr lang="en-US"/>
        </a:p>
      </dgm:t>
    </dgm:pt>
    <dgm:pt modelId="{BAD93BCE-935E-455C-B8F3-1F30ED9A01B0}" type="sibTrans" cxnId="{2411143A-2AC2-4C98-8A7A-C4F77B623ADB}">
      <dgm:prSet/>
      <dgm:spPr/>
      <dgm:t>
        <a:bodyPr/>
        <a:lstStyle/>
        <a:p>
          <a:endParaRPr lang="en-US"/>
        </a:p>
      </dgm:t>
    </dgm:pt>
    <dgm:pt modelId="{0DD34936-8BE9-4AA2-8088-3CE4C80C5552}" type="pres">
      <dgm:prSet presAssocID="{3B9C5EBB-C72E-4F76-84F3-499A14AA21F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2EED017-A533-4AFE-9756-7EF2AFD69C0C}" type="pres">
      <dgm:prSet presAssocID="{69650C07-667A-4B10-A2B9-17274207FCB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5EB618-A087-4DD1-8318-0C73F32035D9}" type="pres">
      <dgm:prSet presAssocID="{BAD93BCE-935E-455C-B8F3-1F30ED9A01B0}" presName="sibTrans" presStyleCnt="0"/>
      <dgm:spPr/>
      <dgm:t>
        <a:bodyPr/>
        <a:lstStyle/>
        <a:p>
          <a:endParaRPr lang="en-US"/>
        </a:p>
      </dgm:t>
    </dgm:pt>
    <dgm:pt modelId="{2CADD7DF-2B1F-4C3B-B9E6-72415343538A}" type="pres">
      <dgm:prSet presAssocID="{2149F9E4-59E9-4C1A-BCD2-1B063484EC33}" presName="node" presStyleLbl="node1" presStyleIdx="1" presStyleCnt="5" custLinFactY="17222" custLinFactNeighborX="60667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1C542B-1025-4BCD-AE96-0FE7B367EDA7}" type="pres">
      <dgm:prSet presAssocID="{19B3C202-3504-445E-9C76-F7ACCCC129A5}" presName="sibTrans" presStyleCnt="0"/>
      <dgm:spPr/>
      <dgm:t>
        <a:bodyPr/>
        <a:lstStyle/>
        <a:p>
          <a:endParaRPr lang="en-US"/>
        </a:p>
      </dgm:t>
    </dgm:pt>
    <dgm:pt modelId="{9DD07989-6730-4FDF-9572-E5D24F1BCDF5}" type="pres">
      <dgm:prSet presAssocID="{1EA25747-258F-4869-97AB-02EDE544B100}" presName="node" presStyleLbl="node1" presStyleIdx="2" presStyleCnt="5" custLinFactX="-10667" custLinFactNeighborX="-100000" custLinFactNeighborY="16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7116D4-A263-41FF-A038-E0FB33DD355D}" type="pres">
      <dgm:prSet presAssocID="{ACF1DDBD-8F2C-4222-8FF9-9A5B26999FBE}" presName="sibTrans" presStyleCnt="0"/>
      <dgm:spPr/>
      <dgm:t>
        <a:bodyPr/>
        <a:lstStyle/>
        <a:p>
          <a:endParaRPr lang="en-US"/>
        </a:p>
      </dgm:t>
    </dgm:pt>
    <dgm:pt modelId="{A2FE8857-0575-484E-AE69-5C570A04BFB0}" type="pres">
      <dgm:prSet presAssocID="{73B6F5D5-43C2-4639-895D-E5F745014A4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D0343E-42DA-4976-A76D-225CF5712899}" type="pres">
      <dgm:prSet presAssocID="{2AB08ADB-2374-4F83-A520-547D11768640}" presName="sibTrans" presStyleCnt="0"/>
      <dgm:spPr/>
      <dgm:t>
        <a:bodyPr/>
        <a:lstStyle/>
        <a:p>
          <a:endParaRPr lang="en-US"/>
        </a:p>
      </dgm:t>
    </dgm:pt>
    <dgm:pt modelId="{55970AB5-9A3E-4EE6-BD5F-FA5E1BE12D05}" type="pres">
      <dgm:prSet presAssocID="{3B6162E6-9F41-4268-97DB-5714E60BB4F7}" presName="node" presStyleLbl="node1" presStyleIdx="4" presStyleCnt="5" custLinFactY="-15000" custLinFactNeighborX="55000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411143A-2AC2-4C98-8A7A-C4F77B623ADB}" srcId="{3B9C5EBB-C72E-4F76-84F3-499A14AA21FE}" destId="{69650C07-667A-4B10-A2B9-17274207FCBB}" srcOrd="0" destOrd="0" parTransId="{FCD2FB69-CB0F-4574-88B0-D73573BF9A57}" sibTransId="{BAD93BCE-935E-455C-B8F3-1F30ED9A01B0}"/>
    <dgm:cxn modelId="{04F4E06D-67ED-46FC-B4DB-A09EC9E45799}" srcId="{3B9C5EBB-C72E-4F76-84F3-499A14AA21FE}" destId="{1EA25747-258F-4869-97AB-02EDE544B100}" srcOrd="2" destOrd="0" parTransId="{B8045A9E-FE61-41C9-B89C-B7942776B7BF}" sibTransId="{ACF1DDBD-8F2C-4222-8FF9-9A5B26999FBE}"/>
    <dgm:cxn modelId="{73082619-3185-4239-A557-E4AF304D8885}" srcId="{3B9C5EBB-C72E-4F76-84F3-499A14AA21FE}" destId="{73B6F5D5-43C2-4639-895D-E5F745014A40}" srcOrd="3" destOrd="0" parTransId="{3AF4FBDA-2925-45A0-A2CB-2C63A3EAA54D}" sibTransId="{2AB08ADB-2374-4F83-A520-547D11768640}"/>
    <dgm:cxn modelId="{8514E633-16AB-4FB3-A916-EC68E5525A61}" type="presOf" srcId="{73B6F5D5-43C2-4639-895D-E5F745014A40}" destId="{A2FE8857-0575-484E-AE69-5C570A04BFB0}" srcOrd="0" destOrd="0" presId="urn:microsoft.com/office/officeart/2005/8/layout/default"/>
    <dgm:cxn modelId="{BFE1B92A-C479-4D09-987F-4ABCBADB3A00}" type="presOf" srcId="{2149F9E4-59E9-4C1A-BCD2-1B063484EC33}" destId="{2CADD7DF-2B1F-4C3B-B9E6-72415343538A}" srcOrd="0" destOrd="0" presId="urn:microsoft.com/office/officeart/2005/8/layout/default"/>
    <dgm:cxn modelId="{DEACA3EB-C6ED-4C35-86E3-379C31ABC6BE}" srcId="{3B9C5EBB-C72E-4F76-84F3-499A14AA21FE}" destId="{2149F9E4-59E9-4C1A-BCD2-1B063484EC33}" srcOrd="1" destOrd="0" parTransId="{1177F876-3226-4F87-B886-17450FC2F6E7}" sibTransId="{19B3C202-3504-445E-9C76-F7ACCCC129A5}"/>
    <dgm:cxn modelId="{DF069D8D-0A3B-4CFF-98DB-590419B6C572}" srcId="{3B9C5EBB-C72E-4F76-84F3-499A14AA21FE}" destId="{3B6162E6-9F41-4268-97DB-5714E60BB4F7}" srcOrd="4" destOrd="0" parTransId="{62287D07-C430-4FED-97D0-317394E6DB86}" sibTransId="{F0C93A16-369E-4E39-AD2A-E137DBE4700D}"/>
    <dgm:cxn modelId="{32296095-CAF8-41BA-9C22-75DD38D7B5AC}" type="presOf" srcId="{3B9C5EBB-C72E-4F76-84F3-499A14AA21FE}" destId="{0DD34936-8BE9-4AA2-8088-3CE4C80C5552}" srcOrd="0" destOrd="0" presId="urn:microsoft.com/office/officeart/2005/8/layout/default"/>
    <dgm:cxn modelId="{EA918A20-7001-4CD0-B4B0-9ABB7D3E7B03}" type="presOf" srcId="{1EA25747-258F-4869-97AB-02EDE544B100}" destId="{9DD07989-6730-4FDF-9572-E5D24F1BCDF5}" srcOrd="0" destOrd="0" presId="urn:microsoft.com/office/officeart/2005/8/layout/default"/>
    <dgm:cxn modelId="{90783E41-73AA-46FA-8F93-3647EA715973}" type="presOf" srcId="{69650C07-667A-4B10-A2B9-17274207FCBB}" destId="{C2EED017-A533-4AFE-9756-7EF2AFD69C0C}" srcOrd="0" destOrd="0" presId="urn:microsoft.com/office/officeart/2005/8/layout/default"/>
    <dgm:cxn modelId="{070121FE-325E-44B5-B7AE-0A1E139D4428}" type="presOf" srcId="{3B6162E6-9F41-4268-97DB-5714E60BB4F7}" destId="{55970AB5-9A3E-4EE6-BD5F-FA5E1BE12D05}" srcOrd="0" destOrd="0" presId="urn:microsoft.com/office/officeart/2005/8/layout/default"/>
    <dgm:cxn modelId="{933FBF78-ABDC-42AB-9EBB-B8F13A7CB0D4}" type="presParOf" srcId="{0DD34936-8BE9-4AA2-8088-3CE4C80C5552}" destId="{C2EED017-A533-4AFE-9756-7EF2AFD69C0C}" srcOrd="0" destOrd="0" presId="urn:microsoft.com/office/officeart/2005/8/layout/default"/>
    <dgm:cxn modelId="{5357A3F3-640C-4E6E-BD7F-A957FD353C2F}" type="presParOf" srcId="{0DD34936-8BE9-4AA2-8088-3CE4C80C5552}" destId="{FC5EB618-A087-4DD1-8318-0C73F32035D9}" srcOrd="1" destOrd="0" presId="urn:microsoft.com/office/officeart/2005/8/layout/default"/>
    <dgm:cxn modelId="{6EAC89FC-4FAB-4639-A4D8-7468B1ADA768}" type="presParOf" srcId="{0DD34936-8BE9-4AA2-8088-3CE4C80C5552}" destId="{2CADD7DF-2B1F-4C3B-B9E6-72415343538A}" srcOrd="2" destOrd="0" presId="urn:microsoft.com/office/officeart/2005/8/layout/default"/>
    <dgm:cxn modelId="{105059FE-6C74-4D0F-A2CB-14ABBA330640}" type="presParOf" srcId="{0DD34936-8BE9-4AA2-8088-3CE4C80C5552}" destId="{CA1C542B-1025-4BCD-AE96-0FE7B367EDA7}" srcOrd="3" destOrd="0" presId="urn:microsoft.com/office/officeart/2005/8/layout/default"/>
    <dgm:cxn modelId="{CED1A863-48C3-4C2F-8DE9-88CE92BDDE46}" type="presParOf" srcId="{0DD34936-8BE9-4AA2-8088-3CE4C80C5552}" destId="{9DD07989-6730-4FDF-9572-E5D24F1BCDF5}" srcOrd="4" destOrd="0" presId="urn:microsoft.com/office/officeart/2005/8/layout/default"/>
    <dgm:cxn modelId="{97308ED2-84DC-4C8E-9EED-1C7249F677AA}" type="presParOf" srcId="{0DD34936-8BE9-4AA2-8088-3CE4C80C5552}" destId="{E77116D4-A263-41FF-A038-E0FB33DD355D}" srcOrd="5" destOrd="0" presId="urn:microsoft.com/office/officeart/2005/8/layout/default"/>
    <dgm:cxn modelId="{56A2A1D1-DBFE-45CA-ABC5-0FD578F4F243}" type="presParOf" srcId="{0DD34936-8BE9-4AA2-8088-3CE4C80C5552}" destId="{A2FE8857-0575-484E-AE69-5C570A04BFB0}" srcOrd="6" destOrd="0" presId="urn:microsoft.com/office/officeart/2005/8/layout/default"/>
    <dgm:cxn modelId="{06E26EE8-D186-4072-932C-BD7DFDFD67A9}" type="presParOf" srcId="{0DD34936-8BE9-4AA2-8088-3CE4C80C5552}" destId="{6ED0343E-42DA-4976-A76D-225CF5712899}" srcOrd="7" destOrd="0" presId="urn:microsoft.com/office/officeart/2005/8/layout/default"/>
    <dgm:cxn modelId="{E7590340-2784-4533-9762-75B3AA869291}" type="presParOf" srcId="{0DD34936-8BE9-4AA2-8088-3CE4C80C5552}" destId="{55970AB5-9A3E-4EE6-BD5F-FA5E1BE12D05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D7B3CA7-DB52-49A0-B02B-A95BF67FEB61}" type="doc">
      <dgm:prSet loTypeId="urn:microsoft.com/office/officeart/2005/8/layout/cycle6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C13699A-FD3B-4EB0-8431-682BBF5F4C10}">
      <dgm:prSet phldrT="[Text]"/>
      <dgm:spPr/>
      <dgm:t>
        <a:bodyPr/>
        <a:lstStyle/>
        <a:p>
          <a:endParaRPr lang="en-US" dirty="0"/>
        </a:p>
      </dgm:t>
    </dgm:pt>
    <dgm:pt modelId="{3198D196-389D-443D-B255-6DC7FDF8E213}" type="parTrans" cxnId="{88B1742B-778E-4FB9-B3AF-FE3AAA1AC0AA}">
      <dgm:prSet/>
      <dgm:spPr/>
      <dgm:t>
        <a:bodyPr/>
        <a:lstStyle/>
        <a:p>
          <a:endParaRPr lang="en-US"/>
        </a:p>
      </dgm:t>
    </dgm:pt>
    <dgm:pt modelId="{3FA95D84-C770-4E2F-A91C-642889986589}" type="sibTrans" cxnId="{88B1742B-778E-4FB9-B3AF-FE3AAA1AC0AA}">
      <dgm:prSet/>
      <dgm:spPr/>
      <dgm:t>
        <a:bodyPr/>
        <a:lstStyle/>
        <a:p>
          <a:endParaRPr lang="en-US"/>
        </a:p>
      </dgm:t>
    </dgm:pt>
    <dgm:pt modelId="{C04493A0-9C74-4C88-82D4-358116F90A90}">
      <dgm:prSet phldrT="[Text]"/>
      <dgm:spPr/>
      <dgm:t>
        <a:bodyPr/>
        <a:lstStyle/>
        <a:p>
          <a:endParaRPr lang="en-US" dirty="0"/>
        </a:p>
      </dgm:t>
    </dgm:pt>
    <dgm:pt modelId="{51F1ECA0-7D37-4BE1-AC6C-69C0F8B465D6}" type="parTrans" cxnId="{8F9B9C73-7209-4A0F-B46A-ABF36B444BCF}">
      <dgm:prSet/>
      <dgm:spPr/>
      <dgm:t>
        <a:bodyPr/>
        <a:lstStyle/>
        <a:p>
          <a:endParaRPr lang="en-US"/>
        </a:p>
      </dgm:t>
    </dgm:pt>
    <dgm:pt modelId="{60ACB219-FAC7-437E-AAD9-05C343C8BA54}" type="sibTrans" cxnId="{8F9B9C73-7209-4A0F-B46A-ABF36B444BCF}">
      <dgm:prSet/>
      <dgm:spPr/>
      <dgm:t>
        <a:bodyPr/>
        <a:lstStyle/>
        <a:p>
          <a:endParaRPr lang="en-US"/>
        </a:p>
      </dgm:t>
    </dgm:pt>
    <dgm:pt modelId="{5416C352-EB1B-48E3-A1EC-941F9928E7F9}">
      <dgm:prSet phldrT="[Text]"/>
      <dgm:spPr/>
      <dgm:t>
        <a:bodyPr/>
        <a:lstStyle/>
        <a:p>
          <a:endParaRPr lang="en-US" dirty="0"/>
        </a:p>
      </dgm:t>
    </dgm:pt>
    <dgm:pt modelId="{36645B24-8862-4E55-A1AB-3A6D20E81F6A}" type="parTrans" cxnId="{D14D4589-F495-4833-9D48-57902800BD0F}">
      <dgm:prSet/>
      <dgm:spPr/>
      <dgm:t>
        <a:bodyPr/>
        <a:lstStyle/>
        <a:p>
          <a:endParaRPr lang="en-US"/>
        </a:p>
      </dgm:t>
    </dgm:pt>
    <dgm:pt modelId="{49292943-F0D6-411C-AD59-7B65F7392ABD}" type="sibTrans" cxnId="{D14D4589-F495-4833-9D48-57902800BD0F}">
      <dgm:prSet/>
      <dgm:spPr/>
      <dgm:t>
        <a:bodyPr/>
        <a:lstStyle/>
        <a:p>
          <a:endParaRPr lang="en-US"/>
        </a:p>
      </dgm:t>
    </dgm:pt>
    <dgm:pt modelId="{DC6C5D67-4C10-4EDB-96A5-8734D99EF547}">
      <dgm:prSet phldrT="[Text]"/>
      <dgm:spPr/>
      <dgm:t>
        <a:bodyPr/>
        <a:lstStyle/>
        <a:p>
          <a:endParaRPr lang="en-US" dirty="0"/>
        </a:p>
      </dgm:t>
    </dgm:pt>
    <dgm:pt modelId="{7EF6D0CB-42BE-4319-910E-A2AE67D67B04}" type="parTrans" cxnId="{E7F7367E-3D70-4099-BF2C-DE3CA0D9F62D}">
      <dgm:prSet/>
      <dgm:spPr/>
      <dgm:t>
        <a:bodyPr/>
        <a:lstStyle/>
        <a:p>
          <a:endParaRPr lang="en-US"/>
        </a:p>
      </dgm:t>
    </dgm:pt>
    <dgm:pt modelId="{165B9237-8870-46D9-9F72-C80012283B72}" type="sibTrans" cxnId="{E7F7367E-3D70-4099-BF2C-DE3CA0D9F62D}">
      <dgm:prSet/>
      <dgm:spPr/>
      <dgm:t>
        <a:bodyPr/>
        <a:lstStyle/>
        <a:p>
          <a:endParaRPr lang="en-US"/>
        </a:p>
      </dgm:t>
    </dgm:pt>
    <dgm:pt modelId="{E31990AD-8E83-48EA-96BA-33093EF9EB29}">
      <dgm:prSet phldrT="[Text]"/>
      <dgm:spPr/>
      <dgm:t>
        <a:bodyPr/>
        <a:lstStyle/>
        <a:p>
          <a:endParaRPr lang="en-US" dirty="0"/>
        </a:p>
      </dgm:t>
    </dgm:pt>
    <dgm:pt modelId="{1F2D1CEB-9D00-4565-B72F-F949DA9E3925}" type="parTrans" cxnId="{A8B1FA3D-7642-4437-9F12-BA3959D3E838}">
      <dgm:prSet/>
      <dgm:spPr/>
      <dgm:t>
        <a:bodyPr/>
        <a:lstStyle/>
        <a:p>
          <a:endParaRPr lang="en-US"/>
        </a:p>
      </dgm:t>
    </dgm:pt>
    <dgm:pt modelId="{9BCDBC29-0377-4D63-B1A4-5573D452E097}" type="sibTrans" cxnId="{A8B1FA3D-7642-4437-9F12-BA3959D3E838}">
      <dgm:prSet/>
      <dgm:spPr/>
      <dgm:t>
        <a:bodyPr/>
        <a:lstStyle/>
        <a:p>
          <a:endParaRPr lang="en-US"/>
        </a:p>
      </dgm:t>
    </dgm:pt>
    <dgm:pt modelId="{188E780D-91FD-44B8-9C24-A9D6F005FEB1}" type="pres">
      <dgm:prSet presAssocID="{4D7B3CA7-DB52-49A0-B02B-A95BF67FEB6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2547AF-256A-46EC-BDC2-49447E81BD77}" type="pres">
      <dgm:prSet presAssocID="{EC13699A-FD3B-4EB0-8431-682BBF5F4C1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A59947-FE58-4FF2-B319-35F5ECFD8F6A}" type="pres">
      <dgm:prSet presAssocID="{EC13699A-FD3B-4EB0-8431-682BBF5F4C10}" presName="spNode" presStyleCnt="0"/>
      <dgm:spPr/>
      <dgm:t>
        <a:bodyPr/>
        <a:lstStyle/>
        <a:p>
          <a:endParaRPr lang="en-US"/>
        </a:p>
      </dgm:t>
    </dgm:pt>
    <dgm:pt modelId="{A97FBEE8-1034-4D45-B207-4CD063A16CEA}" type="pres">
      <dgm:prSet presAssocID="{3FA95D84-C770-4E2F-A91C-642889986589}" presName="sibTrans" presStyleLbl="sibTrans1D1" presStyleIdx="0" presStyleCnt="5"/>
      <dgm:spPr/>
      <dgm:t>
        <a:bodyPr/>
        <a:lstStyle/>
        <a:p>
          <a:endParaRPr lang="en-US"/>
        </a:p>
      </dgm:t>
    </dgm:pt>
    <dgm:pt modelId="{2D9DE680-9096-4B49-A6A5-4F1DAC52EF66}" type="pres">
      <dgm:prSet presAssocID="{C04493A0-9C74-4C88-82D4-358116F90A90}" presName="node" presStyleLbl="node1" presStyleIdx="1" presStyleCnt="5" custRadScaleRad="118466" custRadScaleInc="88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2A747D-D1B0-4344-B3A7-5866F4DE097A}" type="pres">
      <dgm:prSet presAssocID="{C04493A0-9C74-4C88-82D4-358116F90A90}" presName="spNode" presStyleCnt="0"/>
      <dgm:spPr/>
      <dgm:t>
        <a:bodyPr/>
        <a:lstStyle/>
        <a:p>
          <a:endParaRPr lang="en-US"/>
        </a:p>
      </dgm:t>
    </dgm:pt>
    <dgm:pt modelId="{1D821E2B-A211-47B7-83A3-5FC7D8095BBF}" type="pres">
      <dgm:prSet presAssocID="{60ACB219-FAC7-437E-AAD9-05C343C8BA54}" presName="sibTrans" presStyleLbl="sibTrans1D1" presStyleIdx="1" presStyleCnt="5"/>
      <dgm:spPr/>
      <dgm:t>
        <a:bodyPr/>
        <a:lstStyle/>
        <a:p>
          <a:endParaRPr lang="en-US"/>
        </a:p>
      </dgm:t>
    </dgm:pt>
    <dgm:pt modelId="{F4FC287F-A269-46FA-9836-2029FBBF3391}" type="pres">
      <dgm:prSet presAssocID="{5416C352-EB1B-48E3-A1EC-941F9928E7F9}" presName="node" presStyleLbl="node1" presStyleIdx="2" presStyleCnt="5" custRadScaleRad="117278" custRadScaleInc="-333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D9BE05-1D1E-4FCA-80CA-B686EFA052F3}" type="pres">
      <dgm:prSet presAssocID="{5416C352-EB1B-48E3-A1EC-941F9928E7F9}" presName="spNode" presStyleCnt="0"/>
      <dgm:spPr/>
      <dgm:t>
        <a:bodyPr/>
        <a:lstStyle/>
        <a:p>
          <a:endParaRPr lang="en-US"/>
        </a:p>
      </dgm:t>
    </dgm:pt>
    <dgm:pt modelId="{543BB31C-F652-445A-A23C-C71ECCD4563F}" type="pres">
      <dgm:prSet presAssocID="{49292943-F0D6-411C-AD59-7B65F7392ABD}" presName="sibTrans" presStyleLbl="sibTrans1D1" presStyleIdx="2" presStyleCnt="5"/>
      <dgm:spPr/>
      <dgm:t>
        <a:bodyPr/>
        <a:lstStyle/>
        <a:p>
          <a:endParaRPr lang="en-US"/>
        </a:p>
      </dgm:t>
    </dgm:pt>
    <dgm:pt modelId="{3C0AE1FF-5EF1-4EF4-AE38-AA23FA81B0AF}" type="pres">
      <dgm:prSet presAssocID="{DC6C5D67-4C10-4EDB-96A5-8734D99EF547}" presName="node" presStyleLbl="node1" presStyleIdx="3" presStyleCnt="5" custRadScaleRad="118122" custRadScaleInc="351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40A72A-C038-4ADE-9495-A25426D7ECEA}" type="pres">
      <dgm:prSet presAssocID="{DC6C5D67-4C10-4EDB-96A5-8734D99EF547}" presName="spNode" presStyleCnt="0"/>
      <dgm:spPr/>
      <dgm:t>
        <a:bodyPr/>
        <a:lstStyle/>
        <a:p>
          <a:endParaRPr lang="en-US"/>
        </a:p>
      </dgm:t>
    </dgm:pt>
    <dgm:pt modelId="{DAFE2D5C-8EE4-41A1-B01E-07BC18629C67}" type="pres">
      <dgm:prSet presAssocID="{165B9237-8870-46D9-9F72-C80012283B72}" presName="sibTrans" presStyleLbl="sibTrans1D1" presStyleIdx="3" presStyleCnt="5"/>
      <dgm:spPr/>
      <dgm:t>
        <a:bodyPr/>
        <a:lstStyle/>
        <a:p>
          <a:endParaRPr lang="en-US"/>
        </a:p>
      </dgm:t>
    </dgm:pt>
    <dgm:pt modelId="{BE949785-FB71-455B-B6BA-20DE59ED23F1}" type="pres">
      <dgm:prSet presAssocID="{E31990AD-8E83-48EA-96BA-33093EF9EB29}" presName="node" presStyleLbl="node1" presStyleIdx="4" presStyleCnt="5" custRadScaleRad="126004" custRadScaleInc="-129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AFCDF7-ABD3-4BF3-B011-BF3022F33BB7}" type="pres">
      <dgm:prSet presAssocID="{E31990AD-8E83-48EA-96BA-33093EF9EB29}" presName="spNode" presStyleCnt="0"/>
      <dgm:spPr/>
      <dgm:t>
        <a:bodyPr/>
        <a:lstStyle/>
        <a:p>
          <a:endParaRPr lang="en-US"/>
        </a:p>
      </dgm:t>
    </dgm:pt>
    <dgm:pt modelId="{41CE343F-75B7-43B7-A504-C075356450B7}" type="pres">
      <dgm:prSet presAssocID="{9BCDBC29-0377-4D63-B1A4-5573D452E097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88B1742B-778E-4FB9-B3AF-FE3AAA1AC0AA}" srcId="{4D7B3CA7-DB52-49A0-B02B-A95BF67FEB61}" destId="{EC13699A-FD3B-4EB0-8431-682BBF5F4C10}" srcOrd="0" destOrd="0" parTransId="{3198D196-389D-443D-B255-6DC7FDF8E213}" sibTransId="{3FA95D84-C770-4E2F-A91C-642889986589}"/>
    <dgm:cxn modelId="{E015D63C-6C9E-4471-B270-3DBD781921A1}" type="presOf" srcId="{5416C352-EB1B-48E3-A1EC-941F9928E7F9}" destId="{F4FC287F-A269-46FA-9836-2029FBBF3391}" srcOrd="0" destOrd="0" presId="urn:microsoft.com/office/officeart/2005/8/layout/cycle6"/>
    <dgm:cxn modelId="{E41A8C9D-B48F-4761-8BCD-4356443AF5D5}" type="presOf" srcId="{C04493A0-9C74-4C88-82D4-358116F90A90}" destId="{2D9DE680-9096-4B49-A6A5-4F1DAC52EF66}" srcOrd="0" destOrd="0" presId="urn:microsoft.com/office/officeart/2005/8/layout/cycle6"/>
    <dgm:cxn modelId="{4F891A2B-1BAB-455B-957A-AD1557EBEACA}" type="presOf" srcId="{3FA95D84-C770-4E2F-A91C-642889986589}" destId="{A97FBEE8-1034-4D45-B207-4CD063A16CEA}" srcOrd="0" destOrd="0" presId="urn:microsoft.com/office/officeart/2005/8/layout/cycle6"/>
    <dgm:cxn modelId="{F914FB5B-E03C-4086-92F3-C3152CABEA8A}" type="presOf" srcId="{4D7B3CA7-DB52-49A0-B02B-A95BF67FEB61}" destId="{188E780D-91FD-44B8-9C24-A9D6F005FEB1}" srcOrd="0" destOrd="0" presId="urn:microsoft.com/office/officeart/2005/8/layout/cycle6"/>
    <dgm:cxn modelId="{88D63DBD-60D1-4FC9-9BBA-8539545A50A1}" type="presOf" srcId="{EC13699A-FD3B-4EB0-8431-682BBF5F4C10}" destId="{962547AF-256A-46EC-BDC2-49447E81BD77}" srcOrd="0" destOrd="0" presId="urn:microsoft.com/office/officeart/2005/8/layout/cycle6"/>
    <dgm:cxn modelId="{81D0E6EC-9E4D-4077-B8F8-C54DCB99930C}" type="presOf" srcId="{9BCDBC29-0377-4D63-B1A4-5573D452E097}" destId="{41CE343F-75B7-43B7-A504-C075356450B7}" srcOrd="0" destOrd="0" presId="urn:microsoft.com/office/officeart/2005/8/layout/cycle6"/>
    <dgm:cxn modelId="{4C220CF6-63D9-43D1-84CC-AFA748FB0ABB}" type="presOf" srcId="{60ACB219-FAC7-437E-AAD9-05C343C8BA54}" destId="{1D821E2B-A211-47B7-83A3-5FC7D8095BBF}" srcOrd="0" destOrd="0" presId="urn:microsoft.com/office/officeart/2005/8/layout/cycle6"/>
    <dgm:cxn modelId="{D14D4589-F495-4833-9D48-57902800BD0F}" srcId="{4D7B3CA7-DB52-49A0-B02B-A95BF67FEB61}" destId="{5416C352-EB1B-48E3-A1EC-941F9928E7F9}" srcOrd="2" destOrd="0" parTransId="{36645B24-8862-4E55-A1AB-3A6D20E81F6A}" sibTransId="{49292943-F0D6-411C-AD59-7B65F7392ABD}"/>
    <dgm:cxn modelId="{92A94758-8333-45AF-8EBE-29390ACB9679}" type="presOf" srcId="{165B9237-8870-46D9-9F72-C80012283B72}" destId="{DAFE2D5C-8EE4-41A1-B01E-07BC18629C67}" srcOrd="0" destOrd="0" presId="urn:microsoft.com/office/officeart/2005/8/layout/cycle6"/>
    <dgm:cxn modelId="{E760DBCB-E766-4231-B622-3F496C1AEA6D}" type="presOf" srcId="{DC6C5D67-4C10-4EDB-96A5-8734D99EF547}" destId="{3C0AE1FF-5EF1-4EF4-AE38-AA23FA81B0AF}" srcOrd="0" destOrd="0" presId="urn:microsoft.com/office/officeart/2005/8/layout/cycle6"/>
    <dgm:cxn modelId="{8F9B9C73-7209-4A0F-B46A-ABF36B444BCF}" srcId="{4D7B3CA7-DB52-49A0-B02B-A95BF67FEB61}" destId="{C04493A0-9C74-4C88-82D4-358116F90A90}" srcOrd="1" destOrd="0" parTransId="{51F1ECA0-7D37-4BE1-AC6C-69C0F8B465D6}" sibTransId="{60ACB219-FAC7-437E-AAD9-05C343C8BA54}"/>
    <dgm:cxn modelId="{A8B1FA3D-7642-4437-9F12-BA3959D3E838}" srcId="{4D7B3CA7-DB52-49A0-B02B-A95BF67FEB61}" destId="{E31990AD-8E83-48EA-96BA-33093EF9EB29}" srcOrd="4" destOrd="0" parTransId="{1F2D1CEB-9D00-4565-B72F-F949DA9E3925}" sibTransId="{9BCDBC29-0377-4D63-B1A4-5573D452E097}"/>
    <dgm:cxn modelId="{E7F7367E-3D70-4099-BF2C-DE3CA0D9F62D}" srcId="{4D7B3CA7-DB52-49A0-B02B-A95BF67FEB61}" destId="{DC6C5D67-4C10-4EDB-96A5-8734D99EF547}" srcOrd="3" destOrd="0" parTransId="{7EF6D0CB-42BE-4319-910E-A2AE67D67B04}" sibTransId="{165B9237-8870-46D9-9F72-C80012283B72}"/>
    <dgm:cxn modelId="{31673C26-9999-44FC-865D-71D99B079881}" type="presOf" srcId="{E31990AD-8E83-48EA-96BA-33093EF9EB29}" destId="{BE949785-FB71-455B-B6BA-20DE59ED23F1}" srcOrd="0" destOrd="0" presId="urn:microsoft.com/office/officeart/2005/8/layout/cycle6"/>
    <dgm:cxn modelId="{85A2B400-12A4-4ADF-AC4A-BECF779D9FC1}" type="presOf" srcId="{49292943-F0D6-411C-AD59-7B65F7392ABD}" destId="{543BB31C-F652-445A-A23C-C71ECCD4563F}" srcOrd="0" destOrd="0" presId="urn:microsoft.com/office/officeart/2005/8/layout/cycle6"/>
    <dgm:cxn modelId="{9E217E66-E7CF-4BA9-9BDF-008D4CCBB256}" type="presParOf" srcId="{188E780D-91FD-44B8-9C24-A9D6F005FEB1}" destId="{962547AF-256A-46EC-BDC2-49447E81BD77}" srcOrd="0" destOrd="0" presId="urn:microsoft.com/office/officeart/2005/8/layout/cycle6"/>
    <dgm:cxn modelId="{D5BA4BCA-BF33-449F-84C0-07D53969A445}" type="presParOf" srcId="{188E780D-91FD-44B8-9C24-A9D6F005FEB1}" destId="{E8A59947-FE58-4FF2-B319-35F5ECFD8F6A}" srcOrd="1" destOrd="0" presId="urn:microsoft.com/office/officeart/2005/8/layout/cycle6"/>
    <dgm:cxn modelId="{FC00DC5C-8DA8-4DE4-9293-8598536DECED}" type="presParOf" srcId="{188E780D-91FD-44B8-9C24-A9D6F005FEB1}" destId="{A97FBEE8-1034-4D45-B207-4CD063A16CEA}" srcOrd="2" destOrd="0" presId="urn:microsoft.com/office/officeart/2005/8/layout/cycle6"/>
    <dgm:cxn modelId="{537E7765-F600-4EE1-B746-B0B461B78705}" type="presParOf" srcId="{188E780D-91FD-44B8-9C24-A9D6F005FEB1}" destId="{2D9DE680-9096-4B49-A6A5-4F1DAC52EF66}" srcOrd="3" destOrd="0" presId="urn:microsoft.com/office/officeart/2005/8/layout/cycle6"/>
    <dgm:cxn modelId="{D3DC1968-1B01-400E-803E-B5F8D3802403}" type="presParOf" srcId="{188E780D-91FD-44B8-9C24-A9D6F005FEB1}" destId="{C22A747D-D1B0-4344-B3A7-5866F4DE097A}" srcOrd="4" destOrd="0" presId="urn:microsoft.com/office/officeart/2005/8/layout/cycle6"/>
    <dgm:cxn modelId="{439249E5-11DC-4A91-B551-F5506A9DFE6C}" type="presParOf" srcId="{188E780D-91FD-44B8-9C24-A9D6F005FEB1}" destId="{1D821E2B-A211-47B7-83A3-5FC7D8095BBF}" srcOrd="5" destOrd="0" presId="urn:microsoft.com/office/officeart/2005/8/layout/cycle6"/>
    <dgm:cxn modelId="{B60C2152-A458-47D6-9727-0EA6906652B1}" type="presParOf" srcId="{188E780D-91FD-44B8-9C24-A9D6F005FEB1}" destId="{F4FC287F-A269-46FA-9836-2029FBBF3391}" srcOrd="6" destOrd="0" presId="urn:microsoft.com/office/officeart/2005/8/layout/cycle6"/>
    <dgm:cxn modelId="{AEBD2223-89FD-4724-A9C4-79D9C8C479D1}" type="presParOf" srcId="{188E780D-91FD-44B8-9C24-A9D6F005FEB1}" destId="{CFD9BE05-1D1E-4FCA-80CA-B686EFA052F3}" srcOrd="7" destOrd="0" presId="urn:microsoft.com/office/officeart/2005/8/layout/cycle6"/>
    <dgm:cxn modelId="{87240274-F137-487F-9588-8E4C18C43E6A}" type="presParOf" srcId="{188E780D-91FD-44B8-9C24-A9D6F005FEB1}" destId="{543BB31C-F652-445A-A23C-C71ECCD4563F}" srcOrd="8" destOrd="0" presId="urn:microsoft.com/office/officeart/2005/8/layout/cycle6"/>
    <dgm:cxn modelId="{D98B48E1-705B-4114-9C10-AE6214C91AD2}" type="presParOf" srcId="{188E780D-91FD-44B8-9C24-A9D6F005FEB1}" destId="{3C0AE1FF-5EF1-4EF4-AE38-AA23FA81B0AF}" srcOrd="9" destOrd="0" presId="urn:microsoft.com/office/officeart/2005/8/layout/cycle6"/>
    <dgm:cxn modelId="{BB0549C6-5FDC-4459-9FBA-00C5AC063B0F}" type="presParOf" srcId="{188E780D-91FD-44B8-9C24-A9D6F005FEB1}" destId="{F340A72A-C038-4ADE-9495-A25426D7ECEA}" srcOrd="10" destOrd="0" presId="urn:microsoft.com/office/officeart/2005/8/layout/cycle6"/>
    <dgm:cxn modelId="{F4215511-022C-4A52-88BE-8DAC131AC81D}" type="presParOf" srcId="{188E780D-91FD-44B8-9C24-A9D6F005FEB1}" destId="{DAFE2D5C-8EE4-41A1-B01E-07BC18629C67}" srcOrd="11" destOrd="0" presId="urn:microsoft.com/office/officeart/2005/8/layout/cycle6"/>
    <dgm:cxn modelId="{AF10CCD8-A0FE-4D3B-820B-84B61264708B}" type="presParOf" srcId="{188E780D-91FD-44B8-9C24-A9D6F005FEB1}" destId="{BE949785-FB71-455B-B6BA-20DE59ED23F1}" srcOrd="12" destOrd="0" presId="urn:microsoft.com/office/officeart/2005/8/layout/cycle6"/>
    <dgm:cxn modelId="{E93912FC-9D3E-4726-9797-9472151D584D}" type="presParOf" srcId="{188E780D-91FD-44B8-9C24-A9D6F005FEB1}" destId="{D7AFCDF7-ABD3-4BF3-B011-BF3022F33BB7}" srcOrd="13" destOrd="0" presId="urn:microsoft.com/office/officeart/2005/8/layout/cycle6"/>
    <dgm:cxn modelId="{33C9AEA2-CC0B-414E-AA83-D8EB92DCD215}" type="presParOf" srcId="{188E780D-91FD-44B8-9C24-A9D6F005FEB1}" destId="{41CE343F-75B7-43B7-A504-C075356450B7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CADD7DF-2B1F-4C3B-B9E6-72415343538A}">
      <dsp:nvSpPr>
        <dsp:cNvPr id="0" name=""/>
        <dsp:cNvSpPr/>
      </dsp:nvSpPr>
      <dsp:spPr>
        <a:xfrm>
          <a:off x="1004" y="31464"/>
          <a:ext cx="3917900" cy="235074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1004" y="31464"/>
        <a:ext cx="3917900" cy="2350740"/>
      </dsp:txXfrm>
    </dsp:sp>
    <dsp:sp modelId="{9DD07989-6730-4FDF-9572-E5D24F1BCDF5}">
      <dsp:nvSpPr>
        <dsp:cNvPr id="0" name=""/>
        <dsp:cNvSpPr/>
      </dsp:nvSpPr>
      <dsp:spPr>
        <a:xfrm>
          <a:off x="4267206" y="11"/>
          <a:ext cx="3917900" cy="2350740"/>
        </a:xfrm>
        <a:prstGeom prst="rect">
          <a:avLst/>
        </a:prstGeom>
        <a:solidFill>
          <a:schemeClr val="accent2">
            <a:hueOff val="-2847829"/>
            <a:satOff val="8321"/>
            <a:lumOff val="-156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4267206" y="11"/>
        <a:ext cx="3917900" cy="2350740"/>
      </dsp:txXfrm>
    </dsp:sp>
    <dsp:sp modelId="{A2FE8857-0575-484E-AE69-5C570A04BFB0}">
      <dsp:nvSpPr>
        <dsp:cNvPr id="0" name=""/>
        <dsp:cNvSpPr/>
      </dsp:nvSpPr>
      <dsp:spPr>
        <a:xfrm>
          <a:off x="1004" y="2773995"/>
          <a:ext cx="3917900" cy="2350740"/>
        </a:xfrm>
        <a:prstGeom prst="rect">
          <a:avLst/>
        </a:prstGeom>
        <a:solidFill>
          <a:schemeClr val="accent2">
            <a:hueOff val="-5695658"/>
            <a:satOff val="16641"/>
            <a:lumOff val="-313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1004" y="2773995"/>
        <a:ext cx="3917900" cy="2350740"/>
      </dsp:txXfrm>
    </dsp:sp>
    <dsp:sp modelId="{55970AB5-9A3E-4EE6-BD5F-FA5E1BE12D05}">
      <dsp:nvSpPr>
        <dsp:cNvPr id="0" name=""/>
        <dsp:cNvSpPr/>
      </dsp:nvSpPr>
      <dsp:spPr>
        <a:xfrm>
          <a:off x="4310695" y="2773995"/>
          <a:ext cx="3917900" cy="2350740"/>
        </a:xfrm>
        <a:prstGeom prst="rect">
          <a:avLst/>
        </a:prstGeom>
        <a:solidFill>
          <a:schemeClr val="accent2">
            <a:hueOff val="-8543487"/>
            <a:satOff val="24962"/>
            <a:lumOff val="-470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4310695" y="2773995"/>
        <a:ext cx="3917900" cy="23507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2EED017-A533-4AFE-9756-7EF2AFD69C0C}">
      <dsp:nvSpPr>
        <dsp:cNvPr id="0" name=""/>
        <dsp:cNvSpPr/>
      </dsp:nvSpPr>
      <dsp:spPr>
        <a:xfrm>
          <a:off x="0" y="352424"/>
          <a:ext cx="2857499" cy="17145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0" y="352424"/>
        <a:ext cx="2857499" cy="1714500"/>
      </dsp:txXfrm>
    </dsp:sp>
    <dsp:sp modelId="{2CADD7DF-2B1F-4C3B-B9E6-72415343538A}">
      <dsp:nvSpPr>
        <dsp:cNvPr id="0" name=""/>
        <dsp:cNvSpPr/>
      </dsp:nvSpPr>
      <dsp:spPr>
        <a:xfrm>
          <a:off x="4876809" y="2362196"/>
          <a:ext cx="2857499" cy="17145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4876809" y="2362196"/>
        <a:ext cx="2857499" cy="1714500"/>
      </dsp:txXfrm>
    </dsp:sp>
    <dsp:sp modelId="{9DD07989-6730-4FDF-9572-E5D24F1BCDF5}">
      <dsp:nvSpPr>
        <dsp:cNvPr id="0" name=""/>
        <dsp:cNvSpPr/>
      </dsp:nvSpPr>
      <dsp:spPr>
        <a:xfrm>
          <a:off x="3124190" y="381005"/>
          <a:ext cx="2857499" cy="17145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3124190" y="381005"/>
        <a:ext cx="2857499" cy="1714500"/>
      </dsp:txXfrm>
    </dsp:sp>
    <dsp:sp modelId="{A2FE8857-0575-484E-AE69-5C570A04BFB0}">
      <dsp:nvSpPr>
        <dsp:cNvPr id="0" name=""/>
        <dsp:cNvSpPr/>
      </dsp:nvSpPr>
      <dsp:spPr>
        <a:xfrm>
          <a:off x="1571625" y="2352675"/>
          <a:ext cx="2857499" cy="17145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1571625" y="2352675"/>
        <a:ext cx="2857499" cy="1714500"/>
      </dsp:txXfrm>
    </dsp:sp>
    <dsp:sp modelId="{55970AB5-9A3E-4EE6-BD5F-FA5E1BE12D05}">
      <dsp:nvSpPr>
        <dsp:cNvPr id="0" name=""/>
        <dsp:cNvSpPr/>
      </dsp:nvSpPr>
      <dsp:spPr>
        <a:xfrm>
          <a:off x="6286500" y="380999"/>
          <a:ext cx="2857499" cy="171450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6286500" y="380999"/>
        <a:ext cx="2857499" cy="17145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62547AF-256A-46EC-BDC2-49447E81BD77}">
      <dsp:nvSpPr>
        <dsp:cNvPr id="0" name=""/>
        <dsp:cNvSpPr/>
      </dsp:nvSpPr>
      <dsp:spPr>
        <a:xfrm>
          <a:off x="3332391" y="3904"/>
          <a:ext cx="2250616" cy="14629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300" kern="1200" dirty="0"/>
        </a:p>
      </dsp:txBody>
      <dsp:txXfrm>
        <a:off x="3332391" y="3904"/>
        <a:ext cx="2250616" cy="1462900"/>
      </dsp:txXfrm>
    </dsp:sp>
    <dsp:sp modelId="{A97FBEE8-1034-4D45-B207-4CD063A16CEA}">
      <dsp:nvSpPr>
        <dsp:cNvPr id="0" name=""/>
        <dsp:cNvSpPr/>
      </dsp:nvSpPr>
      <dsp:spPr>
        <a:xfrm>
          <a:off x="2328142" y="941798"/>
          <a:ext cx="5848667" cy="5848667"/>
        </a:xfrm>
        <a:custGeom>
          <a:avLst/>
          <a:gdLst/>
          <a:ahLst/>
          <a:cxnLst/>
          <a:rect l="0" t="0" r="0" b="0"/>
          <a:pathLst>
            <a:path>
              <a:moveTo>
                <a:pt x="3276331" y="21262"/>
              </a:moveTo>
              <a:arcTo wR="2924333" hR="2924333" stAng="16614803" swAng="2551792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9DE680-9096-4B49-A6A5-4F1DAC52EF66}">
      <dsp:nvSpPr>
        <dsp:cNvPr id="0" name=""/>
        <dsp:cNvSpPr/>
      </dsp:nvSpPr>
      <dsp:spPr>
        <a:xfrm>
          <a:off x="6664775" y="1981201"/>
          <a:ext cx="2250616" cy="1462900"/>
        </a:xfrm>
        <a:prstGeom prst="roundRect">
          <a:avLst/>
        </a:prstGeom>
        <a:solidFill>
          <a:schemeClr val="accent2">
            <a:hueOff val="-2135872"/>
            <a:satOff val="6241"/>
            <a:lumOff val="-117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300" kern="1200" dirty="0"/>
        </a:p>
      </dsp:txBody>
      <dsp:txXfrm>
        <a:off x="6664775" y="1981201"/>
        <a:ext cx="2250616" cy="1462900"/>
      </dsp:txXfrm>
    </dsp:sp>
    <dsp:sp modelId="{1D821E2B-A211-47B7-83A3-5FC7D8095BBF}">
      <dsp:nvSpPr>
        <dsp:cNvPr id="0" name=""/>
        <dsp:cNvSpPr/>
      </dsp:nvSpPr>
      <dsp:spPr>
        <a:xfrm>
          <a:off x="2081531" y="814316"/>
          <a:ext cx="5848667" cy="5848667"/>
        </a:xfrm>
        <a:custGeom>
          <a:avLst/>
          <a:gdLst/>
          <a:ahLst/>
          <a:cxnLst/>
          <a:rect l="0" t="0" r="0" b="0"/>
          <a:pathLst>
            <a:path>
              <a:moveTo>
                <a:pt x="5835755" y="2649828"/>
              </a:moveTo>
              <a:arcTo wR="2924333" hR="2924333" stAng="21276826" swAng="2369611"/>
            </a:path>
          </a:pathLst>
        </a:custGeom>
        <a:noFill/>
        <a:ln w="9525" cap="flat" cmpd="sng" algn="ctr">
          <a:solidFill>
            <a:schemeClr val="accent2">
              <a:hueOff val="-2135872"/>
              <a:satOff val="6241"/>
              <a:lumOff val="-117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FC287F-A269-46FA-9836-2029FBBF3391}">
      <dsp:nvSpPr>
        <dsp:cNvPr id="0" name=""/>
        <dsp:cNvSpPr/>
      </dsp:nvSpPr>
      <dsp:spPr>
        <a:xfrm>
          <a:off x="5714995" y="5395089"/>
          <a:ext cx="2250616" cy="1462900"/>
        </a:xfrm>
        <a:prstGeom prst="roundRect">
          <a:avLst/>
        </a:prstGeom>
        <a:solidFill>
          <a:schemeClr val="accent2">
            <a:hueOff val="-4271743"/>
            <a:satOff val="12481"/>
            <a:lumOff val="-235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300" kern="1200" dirty="0"/>
        </a:p>
      </dsp:txBody>
      <dsp:txXfrm>
        <a:off x="5714995" y="5395089"/>
        <a:ext cx="2250616" cy="1462900"/>
      </dsp:txXfrm>
    </dsp:sp>
    <dsp:sp modelId="{543BB31C-F652-445A-A23C-C71ECCD4563F}">
      <dsp:nvSpPr>
        <dsp:cNvPr id="0" name=""/>
        <dsp:cNvSpPr/>
      </dsp:nvSpPr>
      <dsp:spPr>
        <a:xfrm>
          <a:off x="1501862" y="1301160"/>
          <a:ext cx="5848667" cy="5848667"/>
        </a:xfrm>
        <a:custGeom>
          <a:avLst/>
          <a:gdLst/>
          <a:ahLst/>
          <a:cxnLst/>
          <a:rect l="0" t="0" r="0" b="0"/>
          <a:pathLst>
            <a:path>
              <a:moveTo>
                <a:pt x="4190083" y="5560544"/>
              </a:moveTo>
              <a:arcTo wR="2924333" hR="2924333" stAng="3861149" swAng="3057628"/>
            </a:path>
          </a:pathLst>
        </a:custGeom>
        <a:noFill/>
        <a:ln w="9525" cap="flat" cmpd="sng" algn="ctr">
          <a:solidFill>
            <a:schemeClr val="accent2">
              <a:hueOff val="-4271743"/>
              <a:satOff val="12481"/>
              <a:lumOff val="-235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0AE1FF-5EF1-4EF4-AE38-AA23FA81B0AF}">
      <dsp:nvSpPr>
        <dsp:cNvPr id="0" name=""/>
        <dsp:cNvSpPr/>
      </dsp:nvSpPr>
      <dsp:spPr>
        <a:xfrm>
          <a:off x="914400" y="5395093"/>
          <a:ext cx="2250616" cy="1462900"/>
        </a:xfrm>
        <a:prstGeom prst="roundRect">
          <a:avLst/>
        </a:prstGeom>
        <a:solidFill>
          <a:schemeClr val="accent2">
            <a:hueOff val="-6407615"/>
            <a:satOff val="18722"/>
            <a:lumOff val="-352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300" kern="1200" dirty="0"/>
        </a:p>
      </dsp:txBody>
      <dsp:txXfrm>
        <a:off x="914400" y="5395093"/>
        <a:ext cx="2250616" cy="1462900"/>
      </dsp:txXfrm>
    </dsp:sp>
    <dsp:sp modelId="{DAFE2D5C-8EE4-41A1-B01E-07BC18629C67}">
      <dsp:nvSpPr>
        <dsp:cNvPr id="0" name=""/>
        <dsp:cNvSpPr/>
      </dsp:nvSpPr>
      <dsp:spPr>
        <a:xfrm>
          <a:off x="981271" y="850765"/>
          <a:ext cx="5848667" cy="5848667"/>
        </a:xfrm>
        <a:custGeom>
          <a:avLst/>
          <a:gdLst/>
          <a:ahLst/>
          <a:cxnLst/>
          <a:rect l="0" t="0" r="0" b="0"/>
          <a:pathLst>
            <a:path>
              <a:moveTo>
                <a:pt x="478658" y="4527580"/>
              </a:moveTo>
              <a:arcTo wR="2924333" hR="2924333" stAng="8805204" swAng="2361150"/>
            </a:path>
          </a:pathLst>
        </a:custGeom>
        <a:noFill/>
        <a:ln w="9525" cap="flat" cmpd="sng" algn="ctr">
          <a:solidFill>
            <a:schemeClr val="accent2">
              <a:hueOff val="-6407615"/>
              <a:satOff val="18722"/>
              <a:lumOff val="-352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949785-FB71-455B-B6BA-20DE59ED23F1}">
      <dsp:nvSpPr>
        <dsp:cNvPr id="0" name=""/>
        <dsp:cNvSpPr/>
      </dsp:nvSpPr>
      <dsp:spPr>
        <a:xfrm>
          <a:off x="0" y="1981198"/>
          <a:ext cx="2250616" cy="1462900"/>
        </a:xfrm>
        <a:prstGeom prst="roundRect">
          <a:avLst/>
        </a:prstGeom>
        <a:solidFill>
          <a:schemeClr val="accent2">
            <a:hueOff val="-8543487"/>
            <a:satOff val="24962"/>
            <a:lumOff val="-470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300" kern="1200" dirty="0"/>
        </a:p>
      </dsp:txBody>
      <dsp:txXfrm>
        <a:off x="0" y="1981198"/>
        <a:ext cx="2250616" cy="1462900"/>
      </dsp:txXfrm>
    </dsp:sp>
    <dsp:sp modelId="{41CE343F-75B7-43B7-A504-C075356450B7}">
      <dsp:nvSpPr>
        <dsp:cNvPr id="0" name=""/>
        <dsp:cNvSpPr/>
      </dsp:nvSpPr>
      <dsp:spPr>
        <a:xfrm>
          <a:off x="738577" y="941800"/>
          <a:ext cx="5848667" cy="5848667"/>
        </a:xfrm>
        <a:custGeom>
          <a:avLst/>
          <a:gdLst/>
          <a:ahLst/>
          <a:cxnLst/>
          <a:rect l="0" t="0" r="0" b="0"/>
          <a:pathLst>
            <a:path>
              <a:moveTo>
                <a:pt x="702539" y="1022924"/>
              </a:moveTo>
              <a:arcTo wR="2924333" hR="2924333" stAng="13233412" swAng="2551799"/>
            </a:path>
          </a:pathLst>
        </a:custGeom>
        <a:noFill/>
        <a:ln w="9525" cap="flat" cmpd="sng" algn="ctr">
          <a:solidFill>
            <a:schemeClr val="accent2">
              <a:hueOff val="-8543487"/>
              <a:satOff val="24962"/>
              <a:lumOff val="-470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4766A-42EA-4B0C-BA81-4E109459D208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BD52AF-EA77-4D79-BDBD-1CDBD39225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050A7EBB-E278-4E56-A4AB-4EF9237B8B72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4D944B1-A6CE-4EEE-B824-0E5F55E5A245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7EBB-E278-4E56-A4AB-4EF9237B8B72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44B1-A6CE-4EEE-B824-0E5F55E5A2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7EBB-E278-4E56-A4AB-4EF9237B8B72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44B1-A6CE-4EEE-B824-0E5F55E5A24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7EBB-E278-4E56-A4AB-4EF9237B8B72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44B1-A6CE-4EEE-B824-0E5F55E5A24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050A7EBB-E278-4E56-A4AB-4EF9237B8B72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4D944B1-A6CE-4EEE-B824-0E5F55E5A24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7EBB-E278-4E56-A4AB-4EF9237B8B72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44B1-A6CE-4EEE-B824-0E5F55E5A24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7EBB-E278-4E56-A4AB-4EF9237B8B72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44B1-A6CE-4EEE-B824-0E5F55E5A24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7EBB-E278-4E56-A4AB-4EF9237B8B72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44B1-A6CE-4EEE-B824-0E5F55E5A24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7EBB-E278-4E56-A4AB-4EF9237B8B72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44B1-A6CE-4EEE-B824-0E5F55E5A245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7EBB-E278-4E56-A4AB-4EF9237B8B72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44B1-A6CE-4EEE-B824-0E5F55E5A24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7EBB-E278-4E56-A4AB-4EF9237B8B72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44B1-A6CE-4EEE-B824-0E5F55E5A24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50A7EBB-E278-4E56-A4AB-4EF9237B8B72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4D944B1-A6CE-4EEE-B824-0E5F55E5A245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moodle.vcs.k12.nc/moodle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ritannic Bold" pitchFamily="34" charset="0"/>
              </a:rPr>
              <a:t>Where We’ve Been</a:t>
            </a:r>
            <a:endParaRPr lang="en-US" b="1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447800"/>
            <a:ext cx="9144000" cy="4937760"/>
          </a:xfrm>
        </p:spPr>
        <p:txBody>
          <a:bodyPr>
            <a:normAutofit/>
          </a:bodyPr>
          <a:lstStyle/>
          <a:p>
            <a:pPr marL="236538" indent="-236538">
              <a:buFont typeface="Wingdings" pitchFamily="2" charset="2"/>
              <a:buChar char="Ø"/>
            </a:pPr>
            <a:r>
              <a:rPr lang="en-US" sz="2800" dirty="0" smtClean="0"/>
              <a:t>Introduction to Common Core/NC Essential Standards </a:t>
            </a:r>
          </a:p>
          <a:p>
            <a:pPr marL="236538" indent="-236538">
              <a:buFont typeface="Wingdings" pitchFamily="2" charset="2"/>
              <a:buChar char="Ø"/>
            </a:pPr>
            <a:endParaRPr lang="en-US" sz="2800" dirty="0" smtClean="0"/>
          </a:p>
          <a:p>
            <a:pPr marL="236538" indent="-236538">
              <a:buFont typeface="Wingdings" pitchFamily="2" charset="2"/>
              <a:buChar char="Ø"/>
            </a:pPr>
            <a:r>
              <a:rPr lang="en-US" sz="2800" dirty="0" smtClean="0"/>
              <a:t>Changes in specific course </a:t>
            </a:r>
            <a:r>
              <a:rPr lang="en-US" sz="2800" dirty="0" smtClean="0"/>
              <a:t>objectives</a:t>
            </a:r>
          </a:p>
          <a:p>
            <a:pPr marL="236538" indent="-236538">
              <a:buNone/>
            </a:pPr>
            <a:endParaRPr lang="en-US" sz="2800" dirty="0" smtClean="0"/>
          </a:p>
          <a:p>
            <a:pPr marL="236538" indent="-236538">
              <a:buFont typeface="Wingdings" pitchFamily="2" charset="2"/>
              <a:buChar char="Ø"/>
            </a:pPr>
            <a:r>
              <a:rPr lang="en-US" sz="2800" dirty="0" smtClean="0"/>
              <a:t>Develop Instructional Units</a:t>
            </a:r>
          </a:p>
          <a:p>
            <a:pPr marL="236538" indent="-236538">
              <a:buNone/>
            </a:pPr>
            <a:endParaRPr lang="en-US" sz="2800" dirty="0" smtClean="0"/>
          </a:p>
          <a:p>
            <a:pPr marL="236538" indent="-236538">
              <a:buNone/>
            </a:pPr>
            <a:endParaRPr lang="en-US" sz="2800" dirty="0" smtClean="0"/>
          </a:p>
        </p:txBody>
      </p:sp>
      <p:pic>
        <p:nvPicPr>
          <p:cNvPr id="4" name="Picture 3" descr="science-col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86600" y="4724400"/>
            <a:ext cx="1595755" cy="16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Standards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dirty="0" smtClean="0"/>
              <a:t>Power Standards help teachers focus and prioritize what is most important for students to know and be able to do in the time available for teaching and learning. </a:t>
            </a:r>
            <a:r>
              <a:rPr lang="en-US" dirty="0" smtClean="0"/>
              <a:t> Three criteria of PS:</a:t>
            </a:r>
          </a:p>
          <a:p>
            <a:pPr algn="ctr">
              <a:buNone/>
            </a:pPr>
            <a:endParaRPr lang="en-US" dirty="0" smtClean="0"/>
          </a:p>
          <a:p>
            <a:r>
              <a:rPr lang="en-US" b="1" dirty="0" smtClean="0"/>
              <a:t>Readiness for Further Study:</a:t>
            </a:r>
            <a:r>
              <a:rPr lang="en-US" dirty="0" smtClean="0"/>
              <a:t> Students should have an opportunity to master skills, concepts and processes that will provide the necessary foundation for being successful in their studies.</a:t>
            </a:r>
          </a:p>
          <a:p>
            <a:r>
              <a:rPr lang="en-US" b="1" dirty="0" smtClean="0"/>
              <a:t>Leverage:</a:t>
            </a:r>
            <a:r>
              <a:rPr lang="en-US" dirty="0" smtClean="0"/>
              <a:t> Students should study skills, concepts and processes that have wide applicability to other areas of study.</a:t>
            </a:r>
          </a:p>
          <a:p>
            <a:r>
              <a:rPr lang="en-US" b="1" dirty="0" smtClean="0"/>
              <a:t>Endurance:</a:t>
            </a:r>
            <a:r>
              <a:rPr lang="en-US" dirty="0" smtClean="0"/>
              <a:t> Students should study skills, concepts and processes that they will likely draw on throughout their lives.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Britannic Bold" pitchFamily="34" charset="0"/>
              </a:rPr>
              <a:t>What are YOUR Power Standards?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8686800" cy="4800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will you provide your </a:t>
            </a:r>
            <a:r>
              <a:rPr lang="en-US" sz="2800" dirty="0" smtClean="0"/>
              <a:t>students </a:t>
            </a:r>
            <a:r>
              <a:rPr lang="en-US" sz="2800" dirty="0" smtClean="0"/>
              <a:t>with to ensure success </a:t>
            </a:r>
            <a:r>
              <a:rPr lang="en-US" sz="2800" dirty="0" smtClean="0"/>
              <a:t>– in your class, in their next level class and so on (</a:t>
            </a:r>
            <a:r>
              <a:rPr lang="en-US" i="1" dirty="0" smtClean="0"/>
              <a:t>leverage, readiness for next </a:t>
            </a:r>
            <a:r>
              <a:rPr lang="en-US" i="1" dirty="0" smtClean="0"/>
              <a:t>levels </a:t>
            </a:r>
            <a:r>
              <a:rPr lang="en-US" i="1" dirty="0" smtClean="0"/>
              <a:t>of learning</a:t>
            </a:r>
            <a:r>
              <a:rPr lang="en-US" sz="2800" dirty="0" smtClean="0"/>
              <a:t>), in life (</a:t>
            </a:r>
            <a:r>
              <a:rPr lang="en-US" i="1" dirty="0" smtClean="0"/>
              <a:t>endurance</a:t>
            </a:r>
            <a:r>
              <a:rPr lang="en-US" sz="2800" dirty="0" smtClean="0"/>
              <a:t>), </a:t>
            </a:r>
            <a:r>
              <a:rPr lang="en-US" sz="2800" dirty="0" smtClean="0"/>
              <a:t> and </a:t>
            </a:r>
            <a:r>
              <a:rPr lang="en-US" sz="2800" dirty="0" smtClean="0"/>
              <a:t>on your final/state exam </a:t>
            </a:r>
            <a:endParaRPr lang="en-US" sz="2800" dirty="0" smtClean="0"/>
          </a:p>
          <a:p>
            <a:pPr marL="273050" indent="20638">
              <a:buNone/>
            </a:pPr>
            <a:r>
              <a:rPr lang="en-US" sz="2800" dirty="0" smtClean="0"/>
              <a:t>under </a:t>
            </a:r>
            <a:r>
              <a:rPr lang="en-US" sz="2800" dirty="0" smtClean="0"/>
              <a:t>the new </a:t>
            </a:r>
            <a:r>
              <a:rPr lang="en-US" sz="2800" dirty="0" smtClean="0"/>
              <a:t>curriculum</a:t>
            </a:r>
            <a:r>
              <a:rPr lang="en-US" sz="2800" dirty="0" smtClean="0"/>
              <a:t>? </a:t>
            </a:r>
          </a:p>
          <a:p>
            <a:pPr indent="-3175">
              <a:buNone/>
            </a:pPr>
            <a:endParaRPr lang="en-US" dirty="0" smtClean="0"/>
          </a:p>
          <a:p>
            <a:pPr indent="-3175">
              <a:buNone/>
            </a:pPr>
            <a:r>
              <a:rPr lang="en-US" dirty="0" smtClean="0"/>
              <a:t>Post your response on the Moodle discussion</a:t>
            </a:r>
          </a:p>
          <a:p>
            <a:pPr indent="-3175">
              <a:buNone/>
            </a:pPr>
            <a:r>
              <a:rPr lang="en-US" dirty="0" smtClean="0"/>
              <a:t>forum </a:t>
            </a:r>
            <a:r>
              <a:rPr lang="en-US" b="1" dirty="0" smtClean="0"/>
              <a:t>Power Standards; </a:t>
            </a:r>
            <a:r>
              <a:rPr lang="en-US" dirty="0" smtClean="0"/>
              <a:t>we will refer to  </a:t>
            </a:r>
          </a:p>
          <a:p>
            <a:pPr indent="-3175">
              <a:buNone/>
            </a:pPr>
            <a:r>
              <a:rPr lang="en-US" dirty="0" smtClean="0"/>
              <a:t>these standards along with our major concepts</a:t>
            </a:r>
          </a:p>
          <a:p>
            <a:pPr indent="-3175">
              <a:buNone/>
            </a:pPr>
            <a:r>
              <a:rPr lang="en-US" dirty="0" smtClean="0"/>
              <a:t> in our next session</a:t>
            </a:r>
          </a:p>
          <a:p>
            <a:pPr indent="-3175">
              <a:buNone/>
            </a:pPr>
            <a:endParaRPr lang="en-US" dirty="0"/>
          </a:p>
        </p:txBody>
      </p:sp>
      <p:pic>
        <p:nvPicPr>
          <p:cNvPr id="4" name="Picture 3" descr="ani_superteach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77000" y="2819400"/>
            <a:ext cx="2457450" cy="3457575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ritannic Bold" pitchFamily="34" charset="0"/>
              </a:rPr>
              <a:t>Where We’re Going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On next/last early release session will be on </a:t>
            </a:r>
            <a:r>
              <a:rPr lang="en-US" sz="3000" b="1" dirty="0" smtClean="0"/>
              <a:t>Wednesday, March 21</a:t>
            </a:r>
            <a:r>
              <a:rPr lang="en-US" sz="3000" dirty="0" smtClean="0"/>
              <a:t> at Northern</a:t>
            </a:r>
          </a:p>
          <a:p>
            <a:pPr>
              <a:buNone/>
            </a:pPr>
            <a:endParaRPr lang="en-US" sz="3000" dirty="0" smtClean="0"/>
          </a:p>
          <a:p>
            <a:r>
              <a:rPr lang="en-US" sz="3000" dirty="0" smtClean="0"/>
              <a:t>We will begin Unit/Assessment Planning and Locating Resources</a:t>
            </a:r>
          </a:p>
          <a:p>
            <a:pPr>
              <a:buNone/>
            </a:pPr>
            <a:endParaRPr lang="en-US" sz="3000" dirty="0" smtClean="0"/>
          </a:p>
          <a:p>
            <a:r>
              <a:rPr lang="en-US" sz="3000" dirty="0" smtClean="0"/>
              <a:t>There will be two days of Common Core/NC Essential Standards training for core teachers this summer – Dates TBA</a:t>
            </a:r>
            <a:endParaRPr lang="en-US" sz="3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1676400"/>
            <a:ext cx="117633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5334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>
                <a:latin typeface="Britannic Bold" pitchFamily="34" charset="0"/>
              </a:rPr>
              <a:t>Before you GO…</a:t>
            </a:r>
            <a:endParaRPr lang="en-US" dirty="0">
              <a:latin typeface="Britannic Bold" pitchFamily="34" charset="0"/>
            </a:endParaRPr>
          </a:p>
        </p:txBody>
      </p:sp>
      <p:pic>
        <p:nvPicPr>
          <p:cNvPr id="4" name="Content Placeholder 3" descr="3978_picture_of_a_happy_clock_running_out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055157" y="1828800"/>
            <a:ext cx="3088843" cy="21092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0" y="1524000"/>
            <a:ext cx="5867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398463" algn="l"/>
              </a:tabLst>
              <a:defRPr/>
            </a:pPr>
            <a:r>
              <a:rPr lang="en-US" sz="2800" dirty="0" smtClean="0">
                <a:cs typeface="Andalus" pitchFamily="2" charset="-78"/>
              </a:rPr>
              <a:t>To submit an evaluation on today’s professional development session: </a:t>
            </a:r>
          </a:p>
          <a:p>
            <a:pPr algn="ctr">
              <a:tabLst>
                <a:tab pos="398463" algn="l"/>
              </a:tabLst>
              <a:defRPr/>
            </a:pPr>
            <a:endParaRPr lang="en-US" sz="2800" dirty="0" smtClean="0">
              <a:cs typeface="Andalus" pitchFamily="2" charset="-78"/>
            </a:endParaRPr>
          </a:p>
          <a:p>
            <a:pPr algn="ctr">
              <a:buFont typeface="Arial" charset="0"/>
              <a:buChar char="•"/>
              <a:defRPr/>
            </a:pPr>
            <a:r>
              <a:rPr lang="en-US" sz="2800" dirty="0" smtClean="0">
                <a:cs typeface="Andalus" pitchFamily="2" charset="-78"/>
              </a:rPr>
              <a:t>Return to the </a:t>
            </a:r>
            <a:r>
              <a:rPr lang="en-US" sz="2800" b="1" dirty="0" smtClean="0">
                <a:cs typeface="Andalus" pitchFamily="2" charset="-78"/>
              </a:rPr>
              <a:t>1:1 Professional Development VCS</a:t>
            </a:r>
            <a:r>
              <a:rPr lang="en-US" sz="2800" dirty="0" smtClean="0">
                <a:cs typeface="Andalus" pitchFamily="2" charset="-78"/>
              </a:rPr>
              <a:t> Moodle </a:t>
            </a:r>
            <a:r>
              <a:rPr lang="en-US" sz="2800" u="sng" dirty="0" smtClean="0">
                <a:cs typeface="Andalus" pitchFamily="2" charset="-78"/>
                <a:hlinkClick r:id="rId3"/>
              </a:rPr>
              <a:t>http://moodle.vcs.k12.nc/moodle</a:t>
            </a:r>
            <a:endParaRPr lang="en-US" sz="2800" dirty="0" smtClean="0">
              <a:cs typeface="Andalus" pitchFamily="2" charset="-78"/>
            </a:endParaRPr>
          </a:p>
          <a:p>
            <a:pPr algn="ctr">
              <a:buFont typeface="Arial" charset="0"/>
              <a:buNone/>
              <a:defRPr/>
            </a:pPr>
            <a:endParaRPr lang="en-US" sz="2800" dirty="0" smtClean="0">
              <a:cs typeface="Andalus" pitchFamily="2" charset="-78"/>
            </a:endParaRPr>
          </a:p>
          <a:p>
            <a:pPr algn="ctr">
              <a:buFont typeface="Arial" charset="0"/>
              <a:buChar char="•"/>
              <a:defRPr/>
            </a:pPr>
            <a:r>
              <a:rPr lang="en-US" sz="2800" dirty="0" smtClean="0">
                <a:cs typeface="Andalus" pitchFamily="2" charset="-78"/>
              </a:rPr>
              <a:t>Under the EVALUATION topic, select</a:t>
            </a:r>
          </a:p>
          <a:p>
            <a:pPr algn="ctr">
              <a:buFont typeface="Arial" charset="0"/>
              <a:buNone/>
              <a:defRPr/>
            </a:pPr>
            <a:r>
              <a:rPr lang="en-US" sz="2800" dirty="0" smtClean="0">
                <a:cs typeface="Andalus" pitchFamily="2" charset="-78"/>
              </a:rPr>
              <a:t> “</a:t>
            </a:r>
            <a:r>
              <a:rPr lang="en-US" sz="2800" b="1" i="1" dirty="0" smtClean="0">
                <a:solidFill>
                  <a:srgbClr val="C00000"/>
                </a:solidFill>
                <a:cs typeface="Andalus" pitchFamily="2" charset="-78"/>
              </a:rPr>
              <a:t>Professional Development</a:t>
            </a:r>
          </a:p>
          <a:p>
            <a:pPr algn="ctr">
              <a:buFont typeface="Arial" charset="0"/>
              <a:buNone/>
              <a:defRPr/>
            </a:pPr>
            <a:r>
              <a:rPr lang="en-US" sz="2800" b="1" i="1" dirty="0" smtClean="0">
                <a:solidFill>
                  <a:srgbClr val="C00000"/>
                </a:solidFill>
                <a:cs typeface="Andalus" pitchFamily="2" charset="-78"/>
              </a:rPr>
              <a:t> (Feb. </a:t>
            </a:r>
            <a:r>
              <a:rPr lang="en-US" sz="2800" b="1" i="1" dirty="0" smtClean="0">
                <a:solidFill>
                  <a:srgbClr val="C00000"/>
                </a:solidFill>
                <a:cs typeface="Andalus" pitchFamily="2" charset="-78"/>
              </a:rPr>
              <a:t>8, </a:t>
            </a:r>
            <a:r>
              <a:rPr lang="en-US" sz="2800" b="1" i="1" dirty="0" smtClean="0">
                <a:solidFill>
                  <a:srgbClr val="C00000"/>
                </a:solidFill>
                <a:cs typeface="Andalus" pitchFamily="2" charset="-78"/>
              </a:rPr>
              <a:t>2012) EVALUATION</a:t>
            </a:r>
            <a:r>
              <a:rPr lang="en-US" sz="2800" dirty="0" smtClean="0">
                <a:cs typeface="Andalus" pitchFamily="2" charset="-78"/>
              </a:rPr>
              <a:t>”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48400" y="5410200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*Hard copies are available for those without laptops/internet connection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066800"/>
          </a:xfrm>
        </p:spPr>
        <p:txBody>
          <a:bodyPr>
            <a:normAutofit/>
          </a:bodyPr>
          <a:lstStyle/>
          <a:p>
            <a:r>
              <a:rPr lang="en-US" sz="3800" dirty="0" smtClean="0">
                <a:latin typeface="Britannic Bold" pitchFamily="34" charset="0"/>
              </a:rPr>
              <a:t>Instructions</a:t>
            </a:r>
            <a:endParaRPr lang="en-US" sz="3800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066800"/>
            <a:ext cx="8763000" cy="5791200"/>
          </a:xfrm>
        </p:spPr>
        <p:txBody>
          <a:bodyPr>
            <a:noAutofit/>
          </a:bodyPr>
          <a:lstStyle/>
          <a:p>
            <a:pPr marL="228600" indent="-228600">
              <a:spcBef>
                <a:spcPts val="0"/>
              </a:spcBef>
            </a:pPr>
            <a:r>
              <a:rPr lang="en-US" sz="2400" dirty="0" smtClean="0"/>
              <a:t>Go to the VCS Moodle site </a:t>
            </a:r>
          </a:p>
          <a:p>
            <a:pPr marL="228600" indent="-228600">
              <a:spcBef>
                <a:spcPts val="0"/>
              </a:spcBef>
              <a:buNone/>
            </a:pPr>
            <a:endParaRPr lang="en-US" sz="2400" dirty="0" smtClean="0"/>
          </a:p>
          <a:p>
            <a:pPr marL="228600" indent="-228600">
              <a:spcBef>
                <a:spcPts val="0"/>
              </a:spcBef>
            </a:pPr>
            <a:r>
              <a:rPr lang="en-US" sz="2400" dirty="0" smtClean="0"/>
              <a:t>Click on </a:t>
            </a:r>
            <a:r>
              <a:rPr lang="en-US" sz="2400" b="1" dirty="0" smtClean="0"/>
              <a:t>Instructional Technology</a:t>
            </a:r>
            <a:r>
              <a:rPr lang="en-US" sz="2400" dirty="0" smtClean="0"/>
              <a:t> from the Course Categories</a:t>
            </a:r>
          </a:p>
          <a:p>
            <a:pPr marL="228600" indent="-228600">
              <a:spcBef>
                <a:spcPts val="0"/>
              </a:spcBef>
              <a:buNone/>
            </a:pPr>
            <a:endParaRPr lang="en-US" sz="2400" dirty="0" smtClean="0"/>
          </a:p>
          <a:p>
            <a:pPr marL="228600" indent="-228600">
              <a:spcBef>
                <a:spcPts val="0"/>
              </a:spcBef>
            </a:pPr>
            <a:r>
              <a:rPr lang="en-US" sz="2400" dirty="0" smtClean="0"/>
              <a:t>Click on </a:t>
            </a:r>
            <a:r>
              <a:rPr lang="en-US" sz="2400" b="1" dirty="0" smtClean="0"/>
              <a:t>1:1 Professional Development  VCS</a:t>
            </a:r>
            <a:endParaRPr lang="en-US" sz="2400" b="1" dirty="0" smtClean="0"/>
          </a:p>
          <a:p>
            <a:pPr marL="228600" indent="-228600">
              <a:spcBef>
                <a:spcPts val="0"/>
              </a:spcBef>
              <a:buNone/>
            </a:pPr>
            <a:endParaRPr lang="en-US" sz="2400" dirty="0" smtClean="0"/>
          </a:p>
          <a:p>
            <a:pPr marL="228600" indent="-228600">
              <a:spcBef>
                <a:spcPts val="0"/>
              </a:spcBef>
            </a:pPr>
            <a:r>
              <a:rPr lang="en-US" sz="2400" dirty="0" smtClean="0"/>
              <a:t>Under today’s section, open the </a:t>
            </a:r>
            <a:r>
              <a:rPr lang="en-US" sz="2400" i="1" dirty="0" smtClean="0"/>
              <a:t>Word </a:t>
            </a:r>
            <a:r>
              <a:rPr lang="en-US" sz="2400" dirty="0" smtClean="0"/>
              <a:t>document </a:t>
            </a:r>
            <a:r>
              <a:rPr lang="en-US" sz="2400" b="1" dirty="0" smtClean="0"/>
              <a:t>Major Course Concept </a:t>
            </a:r>
          </a:p>
          <a:p>
            <a:pPr marL="228600" indent="-228600">
              <a:spcBef>
                <a:spcPts val="0"/>
              </a:spcBef>
              <a:buNone/>
            </a:pPr>
            <a:endParaRPr lang="en-US" sz="2400" b="1" dirty="0" smtClean="0"/>
          </a:p>
          <a:p>
            <a:pPr marL="228600" indent="-228600">
              <a:spcBef>
                <a:spcPts val="0"/>
              </a:spcBef>
            </a:pPr>
            <a:r>
              <a:rPr lang="en-US" sz="2400" dirty="0" smtClean="0"/>
              <a:t>Complete the table based on the input provided by your group members;  SAVE the document</a:t>
            </a:r>
            <a:endParaRPr lang="en-US" sz="2400" dirty="0" smtClean="0"/>
          </a:p>
          <a:p>
            <a:pPr marL="228600" indent="-228600">
              <a:spcBef>
                <a:spcPts val="0"/>
              </a:spcBef>
              <a:buNone/>
            </a:pPr>
            <a:endParaRPr lang="en-US" sz="2400" dirty="0" smtClean="0"/>
          </a:p>
          <a:p>
            <a:pPr marL="228600" indent="-228600">
              <a:spcBef>
                <a:spcPts val="0"/>
              </a:spcBef>
            </a:pPr>
            <a:r>
              <a:rPr lang="en-US" sz="2400" dirty="0" smtClean="0"/>
              <a:t>Return to the Moodle and attach the file to the forum </a:t>
            </a:r>
            <a:r>
              <a:rPr lang="en-US" sz="2400" b="1" dirty="0" smtClean="0"/>
              <a:t>Major Course Concept 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943600" y="6477000"/>
            <a:ext cx="3200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rgbClr val="C00000"/>
                </a:solidFill>
                <a:hlinkClick r:id="rId2" action="ppaction://hlinksldjump"/>
              </a:rPr>
              <a:t>Return to </a:t>
            </a:r>
            <a:r>
              <a:rPr lang="en-US" b="1" dirty="0" smtClean="0">
                <a:solidFill>
                  <a:srgbClr val="C00000"/>
                </a:solidFill>
                <a:hlinkClick r:id="rId2" action="ppaction://hlinksldjump"/>
              </a:rPr>
              <a:t>Activity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67000"/>
            <a:ext cx="5715000" cy="4191000"/>
          </a:xfrm>
          <a:prstGeom prst="rect">
            <a:avLst/>
          </a:prstGeom>
          <a:ln w="381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066800"/>
          </a:xfrm>
        </p:spPr>
        <p:txBody>
          <a:bodyPr>
            <a:normAutofit/>
          </a:bodyPr>
          <a:lstStyle/>
          <a:p>
            <a:r>
              <a:rPr lang="en-US" sz="3800" dirty="0" smtClean="0">
                <a:latin typeface="Britannic Bold" pitchFamily="34" charset="0"/>
              </a:rPr>
              <a:t>Locating YOUR Standards</a:t>
            </a:r>
            <a:endParaRPr lang="en-US" sz="3800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066800"/>
            <a:ext cx="8763000" cy="5791200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</a:pPr>
            <a:r>
              <a:rPr lang="en-US" sz="2400" dirty="0" smtClean="0"/>
              <a:t>Go to the VCS Moodle site </a:t>
            </a:r>
          </a:p>
          <a:p>
            <a:pPr algn="r">
              <a:spcBef>
                <a:spcPts val="0"/>
              </a:spcBef>
              <a:buNone/>
            </a:pPr>
            <a:endParaRPr lang="en-US" sz="2400" dirty="0" smtClean="0"/>
          </a:p>
          <a:p>
            <a:pPr algn="r">
              <a:spcBef>
                <a:spcPts val="0"/>
              </a:spcBef>
            </a:pPr>
            <a:r>
              <a:rPr lang="en-US" sz="2400" dirty="0" smtClean="0"/>
              <a:t>Click on </a:t>
            </a:r>
            <a:r>
              <a:rPr lang="en-US" sz="2400" b="1" dirty="0" smtClean="0"/>
              <a:t>Instructional Technology</a:t>
            </a:r>
            <a:r>
              <a:rPr lang="en-US" sz="2400" dirty="0" smtClean="0"/>
              <a:t> from the Course Categories</a:t>
            </a:r>
          </a:p>
          <a:p>
            <a:pPr algn="r">
              <a:spcBef>
                <a:spcPts val="0"/>
              </a:spcBef>
              <a:buNone/>
            </a:pPr>
            <a:endParaRPr lang="en-US" sz="2400" dirty="0" smtClean="0"/>
          </a:p>
          <a:p>
            <a:pPr algn="r">
              <a:spcBef>
                <a:spcPts val="0"/>
              </a:spcBef>
            </a:pPr>
            <a:r>
              <a:rPr lang="en-US" sz="2400" dirty="0" smtClean="0"/>
              <a:t>Click on </a:t>
            </a:r>
            <a:r>
              <a:rPr lang="en-US" sz="2400" b="1" dirty="0" smtClean="0"/>
              <a:t>Common </a:t>
            </a:r>
          </a:p>
          <a:p>
            <a:pPr algn="r">
              <a:spcBef>
                <a:spcPts val="0"/>
              </a:spcBef>
              <a:buNone/>
            </a:pPr>
            <a:r>
              <a:rPr lang="en-US" sz="2400" b="1" dirty="0" smtClean="0"/>
              <a:t>Core &amp; NC Essential </a:t>
            </a:r>
          </a:p>
          <a:p>
            <a:pPr algn="r">
              <a:spcBef>
                <a:spcPts val="0"/>
              </a:spcBef>
              <a:buNone/>
            </a:pPr>
            <a:r>
              <a:rPr lang="en-US" sz="2400" b="1" dirty="0" smtClean="0"/>
              <a:t>Standards</a:t>
            </a:r>
          </a:p>
          <a:p>
            <a:pPr algn="r">
              <a:spcBef>
                <a:spcPts val="0"/>
              </a:spcBef>
              <a:buNone/>
            </a:pPr>
            <a:endParaRPr lang="en-US" sz="2400" dirty="0" smtClean="0"/>
          </a:p>
          <a:p>
            <a:pPr marL="6180138" indent="-177800" algn="r">
              <a:spcBef>
                <a:spcPts val="0"/>
              </a:spcBef>
            </a:pPr>
            <a:r>
              <a:rPr lang="en-US" sz="2400" dirty="0" smtClean="0"/>
              <a:t>Locate your content area</a:t>
            </a:r>
          </a:p>
          <a:p>
            <a:pPr marL="6180138" indent="-177800" algn="r">
              <a:spcBef>
                <a:spcPts val="0"/>
              </a:spcBef>
              <a:buNone/>
            </a:pPr>
            <a:endParaRPr lang="en-US" sz="2400" dirty="0" smtClean="0"/>
          </a:p>
          <a:p>
            <a:pPr marL="6180138" indent="-177800" algn="r">
              <a:spcBef>
                <a:spcPts val="0"/>
              </a:spcBef>
            </a:pPr>
            <a:r>
              <a:rPr lang="en-US" sz="2400" dirty="0" smtClean="0"/>
              <a:t>Select the document that you wish to view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943600" y="6477000"/>
            <a:ext cx="3200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rgbClr val="C00000"/>
                </a:solidFill>
                <a:hlinkClick r:id="rId3" action="ppaction://hlinksldjump"/>
              </a:rPr>
              <a:t>Return to Activity Part 2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ritannic Bold" pitchFamily="34" charset="0"/>
              </a:rPr>
              <a:t>What’s Next</a:t>
            </a:r>
            <a:endParaRPr lang="en-US" b="1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49377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000" b="1" dirty="0" smtClean="0"/>
              <a:t>Today’s Purpose</a:t>
            </a:r>
          </a:p>
          <a:p>
            <a:pPr marL="0" indent="0" algn="ctr">
              <a:buNone/>
            </a:pPr>
            <a:r>
              <a:rPr lang="en-US" sz="3200" dirty="0" smtClean="0"/>
              <a:t>To explore the vertical alignment of instruction and assessments to ensure that course expectations (2012-2013) are appropriately aligned to Common Core/NC Essential state standards.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/>
        </p:nvGraphicFramePr>
        <p:xfrm>
          <a:off x="457200" y="990600"/>
          <a:ext cx="8229600" cy="515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90600" y="1447800"/>
            <a:ext cx="2743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Inch-deep coverage</a:t>
            </a:r>
            <a:endParaRPr lang="en-U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38800" y="1524000"/>
            <a:ext cx="2286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Lengthy review</a:t>
            </a:r>
            <a:endParaRPr lang="en-U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24400" y="4267200"/>
            <a:ext cx="2819400" cy="137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Definition of insanity</a:t>
            </a:r>
            <a:endParaRPr lang="en-U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4191000"/>
            <a:ext cx="3200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Re-teaching at next level</a:t>
            </a:r>
            <a:endParaRPr lang="en-U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71600" y="0"/>
            <a:ext cx="6248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 smtClean="0">
                <a:solidFill>
                  <a:schemeClr val="accent5">
                    <a:lumMod val="75000"/>
                  </a:schemeClr>
                </a:solidFill>
                <a:latin typeface="Britannic Bold" pitchFamily="34" charset="0"/>
              </a:rPr>
              <a:t>The Current Dilemma</a:t>
            </a:r>
            <a:endParaRPr lang="en-US" sz="4500" b="1" dirty="0">
              <a:solidFill>
                <a:schemeClr val="accent5">
                  <a:lumMod val="75000"/>
                </a:schemeClr>
              </a:solidFill>
              <a:latin typeface="Britannic Bold" pitchFamily="34" charset="0"/>
            </a:endParaRPr>
          </a:p>
        </p:txBody>
      </p:sp>
      <p:pic>
        <p:nvPicPr>
          <p:cNvPr id="10" name="Picture 9" descr="straightjacket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434072" y="3810000"/>
            <a:ext cx="1280160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/>
        </p:nvGraphicFramePr>
        <p:xfrm>
          <a:off x="0" y="1828800"/>
          <a:ext cx="91440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2133600"/>
            <a:ext cx="2895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002060"/>
                </a:solidFill>
              </a:rPr>
              <a:t>DAILY instructional activities/lessons are aligned to state standards</a:t>
            </a:r>
            <a:endParaRPr lang="en-US" sz="22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71600" y="0"/>
            <a:ext cx="6248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100" b="1" dirty="0" smtClean="0">
                <a:solidFill>
                  <a:schemeClr val="accent5">
                    <a:lumMod val="75000"/>
                  </a:schemeClr>
                </a:solidFill>
                <a:latin typeface="Britannic Bold" pitchFamily="34" charset="0"/>
              </a:rPr>
              <a:t>The Solution</a:t>
            </a:r>
            <a:endParaRPr lang="en-US" sz="4100" b="1" dirty="0">
              <a:solidFill>
                <a:schemeClr val="accent5">
                  <a:lumMod val="75000"/>
                </a:schemeClr>
              </a:solidFill>
              <a:latin typeface="Britannic Bold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633478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(Cohen, 1987; English &amp; </a:t>
            </a:r>
            <a:r>
              <a:rPr lang="en-US" sz="1400" dirty="0" err="1" smtClean="0"/>
              <a:t>Steffy</a:t>
            </a:r>
            <a:r>
              <a:rPr lang="en-US" sz="1400" dirty="0" smtClean="0"/>
              <a:t>, 2001; Moss-Mitchell, 1998; </a:t>
            </a:r>
            <a:r>
              <a:rPr lang="en-US" sz="1400" dirty="0" err="1" smtClean="0"/>
              <a:t>Neidermeyer</a:t>
            </a:r>
            <a:r>
              <a:rPr lang="en-US" sz="1400" dirty="0" smtClean="0"/>
              <a:t> &amp; </a:t>
            </a:r>
            <a:r>
              <a:rPr lang="en-US" sz="1400" dirty="0" err="1" smtClean="0"/>
              <a:t>Yelon</a:t>
            </a:r>
            <a:r>
              <a:rPr lang="en-US" sz="1400" dirty="0" smtClean="0"/>
              <a:t>, 1981; Porter et al., 1994; Porter &amp; Smithson, 2001; Price-</a:t>
            </a:r>
            <a:r>
              <a:rPr lang="en-US" sz="1400" dirty="0" err="1" smtClean="0"/>
              <a:t>Braugh</a:t>
            </a:r>
            <a:r>
              <a:rPr lang="en-US" sz="1400" dirty="0" smtClean="0"/>
              <a:t>, 1997; </a:t>
            </a:r>
            <a:r>
              <a:rPr lang="en-US" sz="1400" dirty="0" err="1" smtClean="0"/>
              <a:t>Wishnick</a:t>
            </a:r>
            <a:r>
              <a:rPr lang="en-US" sz="1400" dirty="0" smtClean="0"/>
              <a:t>, 1989)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762000"/>
            <a:ext cx="8382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VERTICAL ALIGNMENT</a:t>
            </a:r>
          </a:p>
          <a:p>
            <a:pPr algn="ctr"/>
            <a:r>
              <a:rPr lang="en-US" sz="2200" dirty="0" smtClean="0"/>
              <a:t>Establishing and/or recognizing the scope and sequence of course content to ensure…</a:t>
            </a:r>
            <a:endParaRPr lang="en-US" sz="2200" dirty="0"/>
          </a:p>
        </p:txBody>
      </p:sp>
      <p:sp>
        <p:nvSpPr>
          <p:cNvPr id="12" name="TextBox 11"/>
          <p:cNvSpPr txBox="1"/>
          <p:nvPr/>
        </p:nvSpPr>
        <p:spPr>
          <a:xfrm>
            <a:off x="3124200" y="2209800"/>
            <a:ext cx="2895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002060"/>
                </a:solidFill>
              </a:rPr>
              <a:t>An appropriate amount of time is devoted to instruction</a:t>
            </a:r>
            <a:endParaRPr lang="en-US" sz="2200" b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48400" y="2209800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Unnecessary repetitions are removed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4000" y="4419600"/>
            <a:ext cx="2895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rgbClr val="002060"/>
                </a:solidFill>
              </a:rPr>
              <a:t>Gaps are</a:t>
            </a:r>
          </a:p>
          <a:p>
            <a:pPr algn="ctr"/>
            <a:r>
              <a:rPr lang="en-US" sz="2500" b="1" dirty="0" smtClean="0">
                <a:solidFill>
                  <a:srgbClr val="002060"/>
                </a:solidFill>
              </a:rPr>
              <a:t> indentified</a:t>
            </a:r>
            <a:endParaRPr lang="en-US" sz="2500" b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00600" y="441960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Assessments are appropriate</a:t>
            </a:r>
            <a:endParaRPr lang="en-US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Activity: Course Reflection</a:t>
            </a:r>
            <a:endParaRPr lang="en-US" sz="2500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447800"/>
            <a:ext cx="8763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 pitchFamily="34" charset="0"/>
              <a:buChar char="•"/>
            </a:pPr>
            <a:r>
              <a:rPr lang="en-US" sz="3200" dirty="0" smtClean="0"/>
              <a:t> Independently answer the four reflection questions on the front side of the handout provided</a:t>
            </a:r>
          </a:p>
          <a:p>
            <a:pPr marL="228600" indent="-228600">
              <a:buFont typeface="Arial" pitchFamily="34" charset="0"/>
              <a:buChar char="•"/>
            </a:pPr>
            <a:endParaRPr lang="en-US" sz="3200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en-US" sz="3200" dirty="0" smtClean="0"/>
              <a:t>Share your responses with members of your content area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4800600"/>
            <a:ext cx="5514975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Core/NC Essential Standards Correlation</a:t>
            </a:r>
            <a:endParaRPr lang="en-US" sz="25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143000"/>
            <a:ext cx="9144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 pitchFamily="34" charset="0"/>
              <a:buChar char="•"/>
            </a:pPr>
            <a:r>
              <a:rPr lang="en-US" sz="2800" dirty="0" smtClean="0"/>
              <a:t>On the back side of the handout provided, complete the first three columns based on your input on the front side</a:t>
            </a:r>
          </a:p>
          <a:p>
            <a:pPr marL="228600" indent="-228600"/>
            <a:endParaRPr lang="en-US" sz="2800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en-US" sz="2800" dirty="0" smtClean="0"/>
              <a:t>For the </a:t>
            </a:r>
            <a:r>
              <a:rPr lang="en-US" sz="2800" b="1" dirty="0" smtClean="0"/>
              <a:t>Common Core/NC Essential Standards Correlation </a:t>
            </a:r>
            <a:r>
              <a:rPr lang="en-US" sz="2800" dirty="0" smtClean="0"/>
              <a:t>column,  search your new standards for those major concepts/skills; provide the objective  number and a brief description of all occurrences</a:t>
            </a:r>
          </a:p>
          <a:p>
            <a:pPr marL="228600" indent="-228600" algn="ctr"/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Instructions on Locating </a:t>
            </a:r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YOUR Standards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228600" indent="-228600" algn="ctr"/>
            <a:endParaRPr lang="en-US" sz="2800" dirty="0" smtClean="0">
              <a:solidFill>
                <a:srgbClr val="FF0000"/>
              </a:solidFill>
            </a:endParaRPr>
          </a:p>
          <a:p>
            <a:pPr marL="228600" indent="-228600" algn="ctr"/>
            <a:r>
              <a:rPr lang="en-US" sz="2800" dirty="0" smtClean="0">
                <a:solidFill>
                  <a:srgbClr val="C00000"/>
                </a:solidFill>
              </a:rPr>
              <a:t>PLEASE PAY CLOSE ATTENTION TO THE DETAILS AND VOCABULARY OF THE STANDARDS; not intended to be new wording for old ways of doing things!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Core/NC Essential Standards Correlation cont.</a:t>
            </a:r>
            <a:endParaRPr lang="en-US" sz="25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066800"/>
            <a:ext cx="9144000" cy="624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 pitchFamily="34" charset="0"/>
              <a:buChar char="•"/>
            </a:pPr>
            <a:r>
              <a:rPr lang="en-US" sz="2600" dirty="0" smtClean="0"/>
              <a:t>Share your table with members of your content area</a:t>
            </a:r>
          </a:p>
          <a:p>
            <a:pPr marL="228600" indent="-228600">
              <a:buFont typeface="Arial" pitchFamily="34" charset="0"/>
              <a:buChar char="•"/>
            </a:pPr>
            <a:endParaRPr lang="en-US" sz="2600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en-US" sz="2600" dirty="0" smtClean="0"/>
              <a:t>Have one member compile an electronic group response; upload it to the Moodle forum </a:t>
            </a:r>
            <a:r>
              <a:rPr lang="en-US" sz="2600" b="1" dirty="0" smtClean="0"/>
              <a:t>Major Course </a:t>
            </a:r>
            <a:r>
              <a:rPr lang="en-US" sz="2600" b="1" dirty="0" smtClean="0"/>
              <a:t>Concepts </a:t>
            </a:r>
            <a:r>
              <a:rPr lang="en-US" sz="2000" dirty="0" smtClean="0"/>
              <a:t>(click </a:t>
            </a:r>
            <a:r>
              <a:rPr lang="en-US" sz="2000" dirty="0" smtClean="0">
                <a:hlinkClick r:id="" action="ppaction://noaction"/>
              </a:rPr>
              <a:t>here</a:t>
            </a:r>
            <a:r>
              <a:rPr lang="en-US" sz="2000" dirty="0" smtClean="0"/>
              <a:t> for instructions)</a:t>
            </a:r>
            <a:endParaRPr lang="en-US" sz="2000" b="1" dirty="0" smtClean="0"/>
          </a:p>
          <a:p>
            <a:pPr marL="228600" indent="-228600"/>
            <a:endParaRPr lang="en-US" sz="2600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en-US" sz="2600" dirty="0" smtClean="0"/>
              <a:t>Have a whole-group discussion on the common/major ideas </a:t>
            </a:r>
          </a:p>
          <a:p>
            <a:pPr marL="457200" indent="-46038"/>
            <a:r>
              <a:rPr lang="en-US" sz="2400" dirty="0" smtClean="0">
                <a:solidFill>
                  <a:srgbClr val="C00000"/>
                </a:solidFill>
              </a:rPr>
              <a:t>	</a:t>
            </a:r>
            <a:r>
              <a:rPr lang="en-US" sz="2400" i="1" dirty="0" smtClean="0">
                <a:solidFill>
                  <a:srgbClr val="C00000"/>
                </a:solidFill>
              </a:rPr>
              <a:t>Things to Discuss (should include but not limited to):</a:t>
            </a:r>
          </a:p>
          <a:p>
            <a:pPr marL="457200" indent="-46038">
              <a:buFont typeface="Wingdings" pitchFamily="2" charset="2"/>
              <a:buChar char="ü"/>
            </a:pPr>
            <a:r>
              <a:rPr lang="en-US" sz="2370" dirty="0" smtClean="0"/>
              <a:t> </a:t>
            </a:r>
            <a:r>
              <a:rPr lang="en-US" sz="2370" dirty="0" smtClean="0"/>
              <a:t>Concepts/Skills </a:t>
            </a:r>
            <a:r>
              <a:rPr lang="en-US" sz="2370" dirty="0" smtClean="0"/>
              <a:t>learned at lower levels that should lend   	themselves to major concepts in upper levels</a:t>
            </a:r>
          </a:p>
          <a:p>
            <a:pPr marL="457200" indent="-46038">
              <a:buFont typeface="Wingdings" pitchFamily="2" charset="2"/>
              <a:buChar char="ü"/>
            </a:pPr>
            <a:r>
              <a:rPr lang="en-US" sz="2370" dirty="0" smtClean="0"/>
              <a:t>Any repetition of course concepts/skills</a:t>
            </a:r>
          </a:p>
          <a:p>
            <a:pPr marL="457200" indent="-46038">
              <a:buFont typeface="Wingdings" pitchFamily="2" charset="2"/>
              <a:buChar char="ü"/>
            </a:pPr>
            <a:r>
              <a:rPr lang="en-US" sz="2370" dirty="0" smtClean="0"/>
              <a:t> The amount of time spent on concepts/skills identified as 	strengths and </a:t>
            </a:r>
            <a:r>
              <a:rPr lang="en-US" sz="2370" dirty="0" smtClean="0"/>
              <a:t>weaknesses</a:t>
            </a:r>
            <a:endParaRPr lang="en-US" sz="2370" dirty="0" smtClean="0"/>
          </a:p>
          <a:p>
            <a:pPr marL="457200" indent="-46038">
              <a:buFont typeface="Wingdings" pitchFamily="2" charset="2"/>
              <a:buChar char="ü"/>
            </a:pPr>
            <a:r>
              <a:rPr lang="en-US" sz="2370" dirty="0" smtClean="0"/>
              <a:t> What topics/skills are nice to know as opposed to what is 	essential?</a:t>
            </a:r>
          </a:p>
          <a:p>
            <a:pPr marL="228600" indent="-228600"/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Power Standards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95400"/>
            <a:ext cx="86868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 smtClean="0"/>
              <a:t>Refer back to the fourth question on Course Reflection sheet – “What do you wish you could give your students more of?” </a:t>
            </a:r>
          </a:p>
          <a:p>
            <a:pPr marL="0" indent="0" algn="ctr">
              <a:buNone/>
            </a:pPr>
            <a:endParaRPr lang="en-US" sz="3600" b="1" dirty="0" smtClean="0"/>
          </a:p>
          <a:p>
            <a:pPr marL="0" indent="0" algn="ctr">
              <a:buNone/>
            </a:pPr>
            <a:r>
              <a:rPr lang="en-US" sz="3600" b="1" dirty="0" smtClean="0"/>
              <a:t>Your response to that prompt were probably items considered as “power standards”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228600" y="0"/>
          <a:ext cx="89154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90800" y="1447800"/>
            <a:ext cx="3962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000" b="1" dirty="0" smtClean="0">
                <a:solidFill>
                  <a:schemeClr val="accent6">
                    <a:lumMod val="75000"/>
                  </a:schemeClr>
                </a:solidFill>
                <a:latin typeface="Britannic Bold" pitchFamily="34" charset="0"/>
              </a:rPr>
              <a:t>Power Standards </a:t>
            </a:r>
            <a:r>
              <a:rPr lang="en-US" sz="3000" dirty="0" smtClean="0">
                <a:solidFill>
                  <a:schemeClr val="accent6">
                    <a:lumMod val="75000"/>
                  </a:schemeClr>
                </a:solidFill>
              </a:rPr>
              <a:t>are…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“those standards that, once mastered, give a student the ability to use reasoning and thinking skills to learn and understand other curriculum objectives</a:t>
            </a:r>
            <a:endParaRPr lang="en-US" sz="3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81400" y="152400"/>
            <a:ext cx="22098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400" b="1" dirty="0" smtClean="0">
                <a:solidFill>
                  <a:srgbClr val="002060"/>
                </a:solidFill>
              </a:rPr>
              <a:t>Not intended to undermine CCSS/NCES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34200" y="2209800"/>
            <a:ext cx="2209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800" b="1" dirty="0" smtClean="0">
                <a:solidFill>
                  <a:srgbClr val="002060"/>
                </a:solidFill>
              </a:rPr>
              <a:t>Idealism </a:t>
            </a:r>
          </a:p>
          <a:p>
            <a:pPr lvl="0" algn="ctr"/>
            <a:r>
              <a:rPr lang="en-US" sz="2800" b="1" dirty="0" smtClean="0">
                <a:solidFill>
                  <a:srgbClr val="002060"/>
                </a:solidFill>
              </a:rPr>
              <a:t>vs. Realism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43600" y="5410200"/>
            <a:ext cx="22098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500" b="1" dirty="0" err="1" smtClean="0">
                <a:solidFill>
                  <a:srgbClr val="002060"/>
                </a:solidFill>
              </a:rPr>
              <a:t>PrioritizationNOT</a:t>
            </a:r>
            <a:r>
              <a:rPr lang="en-US" sz="2500" b="1" dirty="0" smtClean="0">
                <a:solidFill>
                  <a:srgbClr val="002060"/>
                </a:solidFill>
              </a:rPr>
              <a:t> Elimination</a:t>
            </a:r>
            <a:endParaRPr lang="en-US" sz="25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5410200"/>
            <a:ext cx="220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400" b="1" dirty="0" err="1" smtClean="0">
                <a:solidFill>
                  <a:srgbClr val="002060"/>
                </a:solidFill>
              </a:rPr>
              <a:t>Marzano’s</a:t>
            </a:r>
            <a:r>
              <a:rPr lang="en-US" sz="2400" b="1" dirty="0" smtClean="0">
                <a:solidFill>
                  <a:srgbClr val="002060"/>
                </a:solidFill>
              </a:rPr>
              <a:t> Instructional Strategies 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2133600"/>
            <a:ext cx="2438400" cy="121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350" b="1" dirty="0" smtClean="0">
                <a:solidFill>
                  <a:srgbClr val="002060"/>
                </a:solidFill>
              </a:rPr>
              <a:t>Emphasis on </a:t>
            </a:r>
            <a:r>
              <a:rPr lang="en-US" sz="2350" b="1" i="1" dirty="0" smtClean="0">
                <a:solidFill>
                  <a:srgbClr val="002060"/>
                </a:solidFill>
              </a:rPr>
              <a:t>enduring </a:t>
            </a:r>
            <a:r>
              <a:rPr lang="en-US" sz="2350" b="1" dirty="0" smtClean="0">
                <a:solidFill>
                  <a:srgbClr val="002060"/>
                </a:solidFill>
              </a:rPr>
              <a:t>understanding</a:t>
            </a:r>
            <a:endParaRPr lang="en-US" sz="235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</TotalTime>
  <Words>728</Words>
  <Application>Microsoft Office PowerPoint</Application>
  <PresentationFormat>On-screen Show (4:3)</PresentationFormat>
  <Paragraphs>112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Origin</vt:lpstr>
      <vt:lpstr>Where We’ve Been</vt:lpstr>
      <vt:lpstr>What’s Next</vt:lpstr>
      <vt:lpstr>Slide 3</vt:lpstr>
      <vt:lpstr>Slide 4</vt:lpstr>
      <vt:lpstr>Activity: Course Reflection</vt:lpstr>
      <vt:lpstr>Common Core/NC Essential Standards Correlation</vt:lpstr>
      <vt:lpstr>Common Core/NC Essential Standards Correlation cont.</vt:lpstr>
      <vt:lpstr>Power Standards</vt:lpstr>
      <vt:lpstr>Slide 9</vt:lpstr>
      <vt:lpstr>Power Standards Criteria</vt:lpstr>
      <vt:lpstr>What are YOUR Power Standards?</vt:lpstr>
      <vt:lpstr>Where We’re Going</vt:lpstr>
      <vt:lpstr>Before you GO…</vt:lpstr>
      <vt:lpstr>Instructions</vt:lpstr>
      <vt:lpstr>Locating YOUR Standards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Where We’ve Been</dc:title>
  <dc:creator>dross</dc:creator>
  <cp:lastModifiedBy>dross</cp:lastModifiedBy>
  <cp:revision>1</cp:revision>
  <dcterms:created xsi:type="dcterms:W3CDTF">2012-02-06T20:08:36Z</dcterms:created>
  <dcterms:modified xsi:type="dcterms:W3CDTF">2012-02-06T20:09:37Z</dcterms:modified>
</cp:coreProperties>
</file>